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7" r:id="rId2"/>
    <p:sldId id="292" r:id="rId3"/>
    <p:sldId id="277" r:id="rId4"/>
    <p:sldId id="291" r:id="rId5"/>
    <p:sldId id="282" r:id="rId6"/>
    <p:sldId id="289" r:id="rId7"/>
    <p:sldId id="284" r:id="rId8"/>
    <p:sldId id="285" r:id="rId9"/>
    <p:sldId id="286" r:id="rId10"/>
    <p:sldId id="287" r:id="rId11"/>
    <p:sldId id="294" r:id="rId12"/>
    <p:sldId id="293" r:id="rId13"/>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9B0F"/>
    <a:srgbClr val="66A035"/>
    <a:srgbClr val="C8D84B"/>
    <a:srgbClr val="ABBD29"/>
    <a:srgbClr val="5B1E2C"/>
    <a:srgbClr val="BD1550"/>
    <a:srgbClr val="E97F02"/>
    <a:srgbClr val="490A3D"/>
    <a:srgbClr val="A51A44"/>
    <a:srgbClr val="E0F2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26" autoAdjust="0"/>
    <p:restoredTop sz="76781" autoAdjust="0"/>
  </p:normalViewPr>
  <p:slideViewPr>
    <p:cSldViewPr>
      <p:cViewPr varScale="1">
        <p:scale>
          <a:sx n="67" d="100"/>
          <a:sy n="67" d="100"/>
        </p:scale>
        <p:origin x="2160" y="125"/>
      </p:cViewPr>
      <p:guideLst>
        <p:guide orient="horz" pos="2160"/>
        <p:guide pos="2880"/>
      </p:guideLst>
    </p:cSldViewPr>
  </p:slideViewPr>
  <p:notesTextViewPr>
    <p:cViewPr>
      <p:scale>
        <a:sx n="1" d="1"/>
        <a:sy n="1" d="1"/>
      </p:scale>
      <p:origin x="0" y="0"/>
    </p:cViewPr>
  </p:notesTextViewPr>
  <p:notesViewPr>
    <p:cSldViewPr>
      <p:cViewPr varScale="1">
        <p:scale>
          <a:sx n="82" d="100"/>
          <a:sy n="82" d="100"/>
        </p:scale>
        <p:origin x="-2004" y="-90"/>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US"/>
          </a:p>
        </p:txBody>
      </p:sp>
      <p:sp>
        <p:nvSpPr>
          <p:cNvPr id="3" name="Espace réservé de la date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1F5EE5DD-14CE-475A-93C6-84F387FFC5E8}" type="datetimeFigureOut">
              <a:rPr lang="en-US" smtClean="0"/>
              <a:pPr/>
              <a:t>6/6/2018</a:t>
            </a:fld>
            <a:endParaRPr lang="en-US"/>
          </a:p>
        </p:txBody>
      </p:sp>
      <p:sp>
        <p:nvSpPr>
          <p:cNvPr id="4" name="Espace réservé de l'image des diapositives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en-US"/>
          </a:p>
        </p:txBody>
      </p:sp>
      <p:sp>
        <p:nvSpPr>
          <p:cNvPr id="5" name="Espace réservé des commentaires 4"/>
          <p:cNvSpPr>
            <a:spLocks noGrp="1"/>
          </p:cNvSpPr>
          <p:nvPr>
            <p:ph type="body" sz="quarter" idx="3"/>
          </p:nvPr>
        </p:nvSpPr>
        <p:spPr>
          <a:xfrm>
            <a:off x="710407" y="4861441"/>
            <a:ext cx="5683250" cy="4605576"/>
          </a:xfrm>
          <a:prstGeom prst="rect">
            <a:avLst/>
          </a:prstGeom>
        </p:spPr>
        <p:txBody>
          <a:bodyPr vert="horz" lIns="99075" tIns="49538" rIns="99075" bIns="49538"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en-US"/>
          </a:p>
        </p:txBody>
      </p:sp>
      <p:sp>
        <p:nvSpPr>
          <p:cNvPr id="7" name="Espace réservé du numéro de diapositive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F0D57A68-B95A-498B-8FA1-D6E958C41C58}" type="slidenum">
              <a:rPr lang="en-US" smtClean="0"/>
              <a:pPr/>
              <a:t>‹Nº›</a:t>
            </a:fld>
            <a:endParaRPr lang="en-US"/>
          </a:p>
        </p:txBody>
      </p:sp>
    </p:spTree>
    <p:extLst>
      <p:ext uri="{BB962C8B-B14F-4D97-AF65-F5344CB8AC3E}">
        <p14:creationId xmlns:p14="http://schemas.microsoft.com/office/powerpoint/2010/main" val="1461641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0D57A68-B95A-498B-8FA1-D6E958C41C58}"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0D57A68-B95A-498B-8FA1-D6E958C41C58}" type="slidenum">
              <a:rPr lang="en-US" smtClean="0"/>
              <a:pPr/>
              <a:t>3</a:t>
            </a:fld>
            <a:endParaRPr lang="en-US"/>
          </a:p>
        </p:txBody>
      </p:sp>
    </p:spTree>
    <p:extLst>
      <p:ext uri="{BB962C8B-B14F-4D97-AF65-F5344CB8AC3E}">
        <p14:creationId xmlns:p14="http://schemas.microsoft.com/office/powerpoint/2010/main" val="1085707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You</a:t>
            </a:r>
            <a:r>
              <a:rPr lang="es-ES" dirty="0" smtClean="0"/>
              <a:t> </a:t>
            </a:r>
            <a:r>
              <a:rPr lang="es-ES" dirty="0" err="1" smtClean="0"/>
              <a:t>must</a:t>
            </a:r>
            <a:r>
              <a:rPr lang="es-ES" dirty="0" smtClean="0"/>
              <a:t> </a:t>
            </a:r>
            <a:r>
              <a:rPr lang="es-ES" dirty="0" err="1" smtClean="0"/>
              <a:t>have</a:t>
            </a:r>
            <a:r>
              <a:rPr lang="es-ES" baseline="0" dirty="0" smtClean="0"/>
              <a:t> </a:t>
            </a:r>
            <a:r>
              <a:rPr lang="es-ES" baseline="0" dirty="0" err="1" smtClean="0"/>
              <a:t>received</a:t>
            </a:r>
            <a:r>
              <a:rPr lang="es-ES" baseline="0" dirty="0" smtClean="0"/>
              <a:t> </a:t>
            </a:r>
            <a:r>
              <a:rPr lang="es-ES" baseline="0" dirty="0" err="1" smtClean="0"/>
              <a:t>your</a:t>
            </a:r>
            <a:r>
              <a:rPr lang="es-ES" baseline="0" dirty="0" smtClean="0"/>
              <a:t> Log In </a:t>
            </a:r>
            <a:r>
              <a:rPr lang="es-ES" baseline="0" dirty="0" err="1" smtClean="0"/>
              <a:t>details</a:t>
            </a:r>
            <a:r>
              <a:rPr lang="es-ES" baseline="0" dirty="0" smtClean="0"/>
              <a:t> </a:t>
            </a:r>
            <a:r>
              <a:rPr lang="es-ES" baseline="0" dirty="0" err="1" smtClean="0"/>
              <a:t>from</a:t>
            </a:r>
            <a:r>
              <a:rPr lang="es-ES" baseline="0" dirty="0" smtClean="0"/>
              <a:t> </a:t>
            </a:r>
            <a:r>
              <a:rPr lang="es-ES" baseline="0" dirty="0" err="1" smtClean="0"/>
              <a:t>your</a:t>
            </a:r>
            <a:r>
              <a:rPr lang="es-ES" baseline="0" dirty="0" smtClean="0"/>
              <a:t> </a:t>
            </a:r>
            <a:r>
              <a:rPr lang="es-ES" baseline="0" dirty="0" err="1" smtClean="0"/>
              <a:t>teacher</a:t>
            </a:r>
            <a:r>
              <a:rPr lang="es-ES" baseline="0" dirty="0" smtClean="0"/>
              <a:t>/ training </a:t>
            </a:r>
            <a:r>
              <a:rPr lang="es-ES" baseline="0" dirty="0" err="1" smtClean="0"/>
              <a:t>coordinator</a:t>
            </a:r>
            <a:r>
              <a:rPr lang="es-ES" baseline="0" dirty="0" smtClean="0"/>
              <a:t>, </a:t>
            </a:r>
            <a:r>
              <a:rPr lang="es-ES" baseline="0" dirty="0" err="1" smtClean="0"/>
              <a:t>if</a:t>
            </a:r>
            <a:r>
              <a:rPr lang="es-ES" baseline="0" dirty="0" smtClean="0"/>
              <a:t> </a:t>
            </a:r>
            <a:r>
              <a:rPr lang="es-ES" baseline="0" dirty="0" err="1" smtClean="0"/>
              <a:t>not</a:t>
            </a:r>
            <a:r>
              <a:rPr lang="es-ES" baseline="0" dirty="0" smtClean="0"/>
              <a:t>, </a:t>
            </a:r>
            <a:r>
              <a:rPr lang="es-ES" baseline="0" dirty="0" err="1" smtClean="0"/>
              <a:t>you</a:t>
            </a:r>
            <a:r>
              <a:rPr lang="es-ES" baseline="0" dirty="0" smtClean="0"/>
              <a:t> can </a:t>
            </a:r>
            <a:r>
              <a:rPr lang="es-ES" baseline="0" dirty="0" err="1" smtClean="0"/>
              <a:t>contact</a:t>
            </a:r>
            <a:r>
              <a:rPr lang="es-ES" baseline="0" dirty="0" smtClean="0"/>
              <a:t> </a:t>
            </a:r>
            <a:r>
              <a:rPr lang="es-ES" baseline="0" dirty="0" err="1" smtClean="0"/>
              <a:t>them</a:t>
            </a:r>
            <a:r>
              <a:rPr lang="es-ES" baseline="0" dirty="0" smtClean="0"/>
              <a:t> to </a:t>
            </a:r>
            <a:r>
              <a:rPr lang="es-ES" baseline="0" dirty="0" err="1" smtClean="0"/>
              <a:t>aks</a:t>
            </a:r>
            <a:r>
              <a:rPr lang="es-ES" baseline="0" dirty="0" smtClean="0"/>
              <a:t> </a:t>
            </a:r>
            <a:r>
              <a:rPr lang="es-ES" baseline="0" dirty="0" err="1" smtClean="0"/>
              <a:t>them</a:t>
            </a:r>
            <a:r>
              <a:rPr lang="es-ES" baseline="0" dirty="0" smtClean="0"/>
              <a:t>.</a:t>
            </a:r>
            <a:endParaRPr lang="en-GB" dirty="0"/>
          </a:p>
        </p:txBody>
      </p:sp>
      <p:sp>
        <p:nvSpPr>
          <p:cNvPr id="4" name="Marcador de número de diapositiva 3"/>
          <p:cNvSpPr>
            <a:spLocks noGrp="1"/>
          </p:cNvSpPr>
          <p:nvPr>
            <p:ph type="sldNum" sz="quarter" idx="10"/>
          </p:nvPr>
        </p:nvSpPr>
        <p:spPr/>
        <p:txBody>
          <a:bodyPr/>
          <a:lstStyle/>
          <a:p>
            <a:fld id="{640284C3-C369-4330-9CC8-EC9E8CA671C4}" type="slidenum">
              <a:rPr lang="en-GB" smtClean="0"/>
              <a:t>4</a:t>
            </a:fld>
            <a:endParaRPr lang="en-GB"/>
          </a:p>
        </p:txBody>
      </p:sp>
    </p:spTree>
    <p:extLst>
      <p:ext uri="{BB962C8B-B14F-4D97-AF65-F5344CB8AC3E}">
        <p14:creationId xmlns:p14="http://schemas.microsoft.com/office/powerpoint/2010/main" val="2064894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You</a:t>
            </a:r>
            <a:r>
              <a:rPr lang="es-ES" dirty="0" smtClean="0"/>
              <a:t> </a:t>
            </a:r>
            <a:r>
              <a:rPr lang="es-ES" dirty="0" err="1" smtClean="0"/>
              <a:t>must</a:t>
            </a:r>
            <a:r>
              <a:rPr lang="es-ES" dirty="0" smtClean="0"/>
              <a:t> </a:t>
            </a:r>
            <a:r>
              <a:rPr lang="es-ES" dirty="0" err="1" smtClean="0"/>
              <a:t>have</a:t>
            </a:r>
            <a:r>
              <a:rPr lang="es-ES" baseline="0" dirty="0" smtClean="0"/>
              <a:t> </a:t>
            </a:r>
            <a:r>
              <a:rPr lang="es-ES" baseline="0" dirty="0" err="1" smtClean="0"/>
              <a:t>received</a:t>
            </a:r>
            <a:r>
              <a:rPr lang="es-ES" baseline="0" dirty="0" smtClean="0"/>
              <a:t> </a:t>
            </a:r>
            <a:r>
              <a:rPr lang="es-ES" baseline="0" dirty="0" err="1" smtClean="0"/>
              <a:t>your</a:t>
            </a:r>
            <a:r>
              <a:rPr lang="es-ES" baseline="0" dirty="0" smtClean="0"/>
              <a:t> Log In </a:t>
            </a:r>
            <a:r>
              <a:rPr lang="es-ES" baseline="0" dirty="0" err="1" smtClean="0"/>
              <a:t>details</a:t>
            </a:r>
            <a:r>
              <a:rPr lang="es-ES" baseline="0" dirty="0" smtClean="0"/>
              <a:t> </a:t>
            </a:r>
            <a:r>
              <a:rPr lang="es-ES" baseline="0" dirty="0" err="1" smtClean="0"/>
              <a:t>from</a:t>
            </a:r>
            <a:r>
              <a:rPr lang="es-ES" baseline="0" dirty="0" smtClean="0"/>
              <a:t> </a:t>
            </a:r>
            <a:r>
              <a:rPr lang="es-ES" baseline="0" dirty="0" err="1" smtClean="0"/>
              <a:t>your</a:t>
            </a:r>
            <a:r>
              <a:rPr lang="es-ES" baseline="0" dirty="0" smtClean="0"/>
              <a:t> </a:t>
            </a:r>
            <a:r>
              <a:rPr lang="es-ES" baseline="0" dirty="0" err="1" smtClean="0"/>
              <a:t>teacher</a:t>
            </a:r>
            <a:r>
              <a:rPr lang="es-ES" baseline="0" dirty="0" smtClean="0"/>
              <a:t>/ training </a:t>
            </a:r>
            <a:r>
              <a:rPr lang="es-ES" baseline="0" dirty="0" err="1" smtClean="0"/>
              <a:t>coordinator</a:t>
            </a:r>
            <a:r>
              <a:rPr lang="es-ES" baseline="0" dirty="0" smtClean="0"/>
              <a:t>, </a:t>
            </a:r>
            <a:r>
              <a:rPr lang="es-ES" baseline="0" dirty="0" err="1" smtClean="0"/>
              <a:t>if</a:t>
            </a:r>
            <a:r>
              <a:rPr lang="es-ES" baseline="0" dirty="0" smtClean="0"/>
              <a:t> </a:t>
            </a:r>
            <a:r>
              <a:rPr lang="es-ES" baseline="0" dirty="0" err="1" smtClean="0"/>
              <a:t>not</a:t>
            </a:r>
            <a:r>
              <a:rPr lang="es-ES" baseline="0" dirty="0" smtClean="0"/>
              <a:t>, </a:t>
            </a:r>
            <a:r>
              <a:rPr lang="es-ES" baseline="0" dirty="0" err="1" smtClean="0"/>
              <a:t>you</a:t>
            </a:r>
            <a:r>
              <a:rPr lang="es-ES" baseline="0" dirty="0" smtClean="0"/>
              <a:t> can </a:t>
            </a:r>
            <a:r>
              <a:rPr lang="es-ES" baseline="0" dirty="0" err="1" smtClean="0"/>
              <a:t>contact</a:t>
            </a:r>
            <a:r>
              <a:rPr lang="es-ES" baseline="0" dirty="0" smtClean="0"/>
              <a:t> </a:t>
            </a:r>
            <a:r>
              <a:rPr lang="es-ES" baseline="0" dirty="0" err="1" smtClean="0"/>
              <a:t>them</a:t>
            </a:r>
            <a:r>
              <a:rPr lang="es-ES" baseline="0" dirty="0" smtClean="0"/>
              <a:t> to </a:t>
            </a:r>
            <a:r>
              <a:rPr lang="es-ES" baseline="0" dirty="0" err="1" smtClean="0"/>
              <a:t>aks</a:t>
            </a:r>
            <a:r>
              <a:rPr lang="es-ES" baseline="0" dirty="0" smtClean="0"/>
              <a:t> </a:t>
            </a:r>
            <a:r>
              <a:rPr lang="es-ES" baseline="0" dirty="0" err="1" smtClean="0"/>
              <a:t>them</a:t>
            </a:r>
            <a:r>
              <a:rPr lang="es-ES" baseline="0" dirty="0" smtClean="0"/>
              <a:t>.</a:t>
            </a:r>
            <a:endParaRPr lang="en-GB" dirty="0"/>
          </a:p>
        </p:txBody>
      </p:sp>
      <p:sp>
        <p:nvSpPr>
          <p:cNvPr id="4" name="Marcador de número de diapositiva 3"/>
          <p:cNvSpPr>
            <a:spLocks noGrp="1"/>
          </p:cNvSpPr>
          <p:nvPr>
            <p:ph type="sldNum" sz="quarter" idx="10"/>
          </p:nvPr>
        </p:nvSpPr>
        <p:spPr/>
        <p:txBody>
          <a:bodyPr/>
          <a:lstStyle/>
          <a:p>
            <a:fld id="{640284C3-C369-4330-9CC8-EC9E8CA671C4}" type="slidenum">
              <a:rPr lang="en-GB" smtClean="0"/>
              <a:t>5</a:t>
            </a:fld>
            <a:endParaRPr lang="en-GB"/>
          </a:p>
        </p:txBody>
      </p:sp>
    </p:spTree>
    <p:extLst>
      <p:ext uri="{BB962C8B-B14F-4D97-AF65-F5344CB8AC3E}">
        <p14:creationId xmlns:p14="http://schemas.microsoft.com/office/powerpoint/2010/main" val="1698507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0D57A68-B95A-498B-8FA1-D6E958C41C58}" type="slidenum">
              <a:rPr lang="en-US" smtClean="0"/>
              <a:pPr/>
              <a:t>6</a:t>
            </a:fld>
            <a:endParaRPr lang="en-US"/>
          </a:p>
        </p:txBody>
      </p:sp>
    </p:spTree>
    <p:extLst>
      <p:ext uri="{BB962C8B-B14F-4D97-AF65-F5344CB8AC3E}">
        <p14:creationId xmlns:p14="http://schemas.microsoft.com/office/powerpoint/2010/main" val="3864280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Once </a:t>
            </a:r>
            <a:r>
              <a:rPr lang="es-ES" dirty="0" err="1" smtClean="0"/>
              <a:t>you</a:t>
            </a:r>
            <a:r>
              <a:rPr lang="es-ES" dirty="0" smtClean="0"/>
              <a:t> </a:t>
            </a:r>
            <a:r>
              <a:rPr lang="es-ES" dirty="0" err="1" smtClean="0"/>
              <a:t>have</a:t>
            </a:r>
            <a:r>
              <a:rPr lang="es-ES" dirty="0" smtClean="0"/>
              <a:t> </a:t>
            </a:r>
            <a:r>
              <a:rPr lang="es-ES" dirty="0" err="1" smtClean="0"/>
              <a:t>selected</a:t>
            </a:r>
            <a:r>
              <a:rPr lang="es-ES" baseline="0" dirty="0" smtClean="0"/>
              <a:t> </a:t>
            </a:r>
            <a:r>
              <a:rPr lang="es-ES" baseline="0" dirty="0" err="1" smtClean="0"/>
              <a:t>your</a:t>
            </a:r>
            <a:r>
              <a:rPr lang="es-ES" baseline="0" dirty="0" smtClean="0"/>
              <a:t> </a:t>
            </a:r>
            <a:r>
              <a:rPr lang="es-ES" baseline="0" dirty="0" err="1" smtClean="0"/>
              <a:t>language</a:t>
            </a:r>
            <a:r>
              <a:rPr lang="es-ES" baseline="0" dirty="0" smtClean="0"/>
              <a:t>, </a:t>
            </a:r>
            <a:r>
              <a:rPr lang="es-ES" baseline="0" dirty="0" err="1" smtClean="0"/>
              <a:t>the</a:t>
            </a:r>
            <a:r>
              <a:rPr lang="es-ES" baseline="0" dirty="0" smtClean="0"/>
              <a:t> complete training </a:t>
            </a:r>
            <a:r>
              <a:rPr lang="es-ES" baseline="0" dirty="0" err="1" smtClean="0"/>
              <a:t>course</a:t>
            </a:r>
            <a:r>
              <a:rPr lang="es-ES" baseline="0" dirty="0" smtClean="0"/>
              <a:t> </a:t>
            </a:r>
            <a:r>
              <a:rPr lang="es-ES" baseline="0" dirty="0" err="1" smtClean="0"/>
              <a:t>is</a:t>
            </a:r>
            <a:r>
              <a:rPr lang="es-ES" baseline="0" dirty="0" smtClean="0"/>
              <a:t> </a:t>
            </a:r>
            <a:r>
              <a:rPr lang="es-ES" baseline="0" dirty="0" err="1" smtClean="0"/>
              <a:t>displayed</a:t>
            </a:r>
            <a:r>
              <a:rPr lang="es-ES" baseline="0" dirty="0" smtClean="0"/>
              <a:t>, </a:t>
            </a:r>
            <a:r>
              <a:rPr lang="es-ES" baseline="0" dirty="0" err="1" smtClean="0"/>
              <a:t>you</a:t>
            </a:r>
            <a:r>
              <a:rPr lang="es-ES" baseline="0" dirty="0" smtClean="0"/>
              <a:t> can </a:t>
            </a:r>
            <a:r>
              <a:rPr lang="es-ES" baseline="0" dirty="0" err="1" smtClean="0"/>
              <a:t>start</a:t>
            </a:r>
            <a:r>
              <a:rPr lang="es-ES" baseline="0" dirty="0" smtClean="0"/>
              <a:t> </a:t>
            </a:r>
            <a:r>
              <a:rPr lang="es-ES" baseline="0" dirty="0" err="1" smtClean="0"/>
              <a:t>from</a:t>
            </a:r>
            <a:r>
              <a:rPr lang="es-ES" baseline="0" dirty="0" smtClean="0"/>
              <a:t> </a:t>
            </a:r>
            <a:r>
              <a:rPr lang="es-ES" baseline="0" dirty="0" err="1" smtClean="0"/>
              <a:t>the</a:t>
            </a:r>
            <a:r>
              <a:rPr lang="es-ES" baseline="0" dirty="0" smtClean="0"/>
              <a:t> </a:t>
            </a:r>
            <a:r>
              <a:rPr lang="es-ES" baseline="0" dirty="0" err="1" smtClean="0"/>
              <a:t>beginning</a:t>
            </a:r>
            <a:r>
              <a:rPr lang="es-ES" baseline="0" dirty="0" smtClean="0"/>
              <a:t>, o </a:t>
            </a:r>
            <a:r>
              <a:rPr lang="es-ES" baseline="0" dirty="0" err="1" smtClean="0"/>
              <a:t>you</a:t>
            </a:r>
            <a:r>
              <a:rPr lang="es-ES" baseline="0" dirty="0" smtClean="0"/>
              <a:t> can </a:t>
            </a:r>
            <a:r>
              <a:rPr lang="es-ES" baseline="0" dirty="0" err="1" smtClean="0"/>
              <a:t>select</a:t>
            </a:r>
            <a:r>
              <a:rPr lang="es-ES" baseline="0" dirty="0" smtClean="0"/>
              <a:t> </a:t>
            </a:r>
            <a:r>
              <a:rPr lang="es-ES" baseline="0" dirty="0" err="1" smtClean="0"/>
              <a:t>the</a:t>
            </a:r>
            <a:r>
              <a:rPr lang="es-ES" baseline="0" dirty="0" smtClean="0"/>
              <a:t> </a:t>
            </a:r>
            <a:r>
              <a:rPr lang="es-ES" baseline="0" dirty="0" err="1" smtClean="0"/>
              <a:t>Unit</a:t>
            </a:r>
            <a:r>
              <a:rPr lang="es-ES" baseline="0" dirty="0" smtClean="0"/>
              <a:t> </a:t>
            </a:r>
            <a:r>
              <a:rPr lang="es-ES" baseline="0" dirty="0" err="1" smtClean="0"/>
              <a:t>you</a:t>
            </a:r>
            <a:r>
              <a:rPr lang="es-ES" baseline="0" dirty="0" smtClean="0"/>
              <a:t> are more </a:t>
            </a:r>
            <a:r>
              <a:rPr lang="es-ES" baseline="0" dirty="0" err="1" smtClean="0"/>
              <a:t>interested</a:t>
            </a:r>
            <a:r>
              <a:rPr lang="es-ES" baseline="0" dirty="0" smtClean="0"/>
              <a:t> in, </a:t>
            </a:r>
            <a:r>
              <a:rPr lang="es-ES" baseline="0" dirty="0" err="1" smtClean="0"/>
              <a:t>just</a:t>
            </a:r>
            <a:r>
              <a:rPr lang="es-ES" baseline="0" dirty="0" smtClean="0"/>
              <a:t> </a:t>
            </a:r>
            <a:r>
              <a:rPr lang="es-ES" baseline="0" dirty="0" err="1" smtClean="0"/>
              <a:t>clicking</a:t>
            </a:r>
            <a:r>
              <a:rPr lang="es-ES" baseline="0" dirty="0" smtClean="0"/>
              <a:t> </a:t>
            </a:r>
            <a:r>
              <a:rPr lang="es-ES" baseline="0" dirty="0" err="1" smtClean="0"/>
              <a:t>on</a:t>
            </a:r>
            <a:r>
              <a:rPr lang="es-ES" baseline="0" dirty="0" smtClean="0"/>
              <a:t> </a:t>
            </a:r>
            <a:r>
              <a:rPr lang="es-ES" baseline="0" dirty="0" err="1" smtClean="0"/>
              <a:t>the</a:t>
            </a:r>
            <a:r>
              <a:rPr lang="es-ES" baseline="0" dirty="0" smtClean="0"/>
              <a:t> </a:t>
            </a:r>
            <a:r>
              <a:rPr lang="es-ES" baseline="0" dirty="0" err="1" smtClean="0"/>
              <a:t>title</a:t>
            </a:r>
            <a:r>
              <a:rPr lang="es-ES" baseline="0" dirty="0" smtClean="0"/>
              <a:t>.</a:t>
            </a:r>
            <a:endParaRPr lang="en-GB" dirty="0"/>
          </a:p>
        </p:txBody>
      </p:sp>
      <p:sp>
        <p:nvSpPr>
          <p:cNvPr id="4" name="Marcador de número de diapositiva 3"/>
          <p:cNvSpPr>
            <a:spLocks noGrp="1"/>
          </p:cNvSpPr>
          <p:nvPr>
            <p:ph type="sldNum" sz="quarter" idx="10"/>
          </p:nvPr>
        </p:nvSpPr>
        <p:spPr/>
        <p:txBody>
          <a:bodyPr/>
          <a:lstStyle/>
          <a:p>
            <a:fld id="{640284C3-C369-4330-9CC8-EC9E8CA671C4}" type="slidenum">
              <a:rPr lang="en-GB" smtClean="0"/>
              <a:t>7</a:t>
            </a:fld>
            <a:endParaRPr lang="en-GB"/>
          </a:p>
        </p:txBody>
      </p:sp>
    </p:spTree>
    <p:extLst>
      <p:ext uri="{BB962C8B-B14F-4D97-AF65-F5344CB8AC3E}">
        <p14:creationId xmlns:p14="http://schemas.microsoft.com/office/powerpoint/2010/main" val="3194635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Once </a:t>
            </a:r>
            <a:r>
              <a:rPr lang="es-ES" dirty="0" err="1" smtClean="0"/>
              <a:t>you</a:t>
            </a:r>
            <a:r>
              <a:rPr lang="es-ES" dirty="0" smtClean="0"/>
              <a:t> </a:t>
            </a:r>
            <a:r>
              <a:rPr lang="es-ES" dirty="0" err="1" smtClean="0"/>
              <a:t>access</a:t>
            </a:r>
            <a:r>
              <a:rPr lang="es-ES" baseline="0" dirty="0" smtClean="0"/>
              <a:t> to </a:t>
            </a:r>
            <a:r>
              <a:rPr lang="es-ES" baseline="0" dirty="0" err="1" smtClean="0"/>
              <a:t>the</a:t>
            </a:r>
            <a:r>
              <a:rPr lang="es-ES" baseline="0" dirty="0" smtClean="0"/>
              <a:t> </a:t>
            </a:r>
            <a:r>
              <a:rPr lang="es-ES" baseline="0" dirty="0" err="1" smtClean="0"/>
              <a:t>Unit</a:t>
            </a:r>
            <a:r>
              <a:rPr lang="es-ES" baseline="0" dirty="0" smtClean="0"/>
              <a:t> </a:t>
            </a:r>
            <a:r>
              <a:rPr lang="es-ES" baseline="0" dirty="0" err="1" smtClean="0"/>
              <a:t>you</a:t>
            </a:r>
            <a:r>
              <a:rPr lang="es-ES" baseline="0" dirty="0" smtClean="0"/>
              <a:t> </a:t>
            </a:r>
            <a:r>
              <a:rPr lang="es-ES" baseline="0" dirty="0" err="1" smtClean="0"/>
              <a:t>will</a:t>
            </a:r>
            <a:r>
              <a:rPr lang="es-ES" baseline="0" dirty="0" smtClean="0"/>
              <a:t> </a:t>
            </a:r>
            <a:r>
              <a:rPr lang="es-ES" baseline="0" dirty="0" err="1" smtClean="0"/>
              <a:t>see</a:t>
            </a:r>
            <a:r>
              <a:rPr lang="es-ES" baseline="0" dirty="0" smtClean="0"/>
              <a:t> </a:t>
            </a:r>
            <a:r>
              <a:rPr lang="es-ES" baseline="0" dirty="0" err="1" smtClean="0"/>
              <a:t>the</a:t>
            </a:r>
            <a:r>
              <a:rPr lang="es-ES" baseline="0" dirty="0" smtClean="0"/>
              <a:t> link to </a:t>
            </a:r>
            <a:r>
              <a:rPr lang="es-ES" baseline="0" dirty="0" err="1" smtClean="0"/>
              <a:t>download</a:t>
            </a:r>
            <a:r>
              <a:rPr lang="es-ES" baseline="0" dirty="0" smtClean="0"/>
              <a:t> </a:t>
            </a:r>
            <a:r>
              <a:rPr lang="es-ES" baseline="0" dirty="0" err="1" smtClean="0"/>
              <a:t>contents</a:t>
            </a:r>
            <a:r>
              <a:rPr lang="es-ES" baseline="0" dirty="0" smtClean="0"/>
              <a:t>. </a:t>
            </a:r>
            <a:r>
              <a:rPr lang="es-ES" baseline="0" dirty="0" err="1" smtClean="0"/>
              <a:t>Furthermore</a:t>
            </a:r>
            <a:r>
              <a:rPr lang="es-ES" baseline="0" dirty="0" smtClean="0"/>
              <a:t>, in </a:t>
            </a:r>
            <a:r>
              <a:rPr lang="es-ES" baseline="0" dirty="0" err="1" smtClean="0"/>
              <a:t>some</a:t>
            </a:r>
            <a:r>
              <a:rPr lang="es-ES" baseline="0" dirty="0" smtClean="0"/>
              <a:t> </a:t>
            </a:r>
            <a:r>
              <a:rPr lang="es-ES" baseline="0" dirty="0" err="1" smtClean="0"/>
              <a:t>units</a:t>
            </a:r>
            <a:r>
              <a:rPr lang="es-ES" baseline="0" dirty="0" smtClean="0"/>
              <a:t> </a:t>
            </a:r>
            <a:r>
              <a:rPr lang="es-ES" baseline="0" dirty="0" err="1" smtClean="0"/>
              <a:t>you</a:t>
            </a:r>
            <a:r>
              <a:rPr lang="es-ES" baseline="0" dirty="0" smtClean="0"/>
              <a:t> can </a:t>
            </a:r>
            <a:r>
              <a:rPr lang="es-ES" baseline="0" dirty="0" err="1" smtClean="0"/>
              <a:t>find</a:t>
            </a:r>
            <a:r>
              <a:rPr lang="es-ES" baseline="0" dirty="0" smtClean="0"/>
              <a:t> </a:t>
            </a:r>
            <a:r>
              <a:rPr lang="es-ES" baseline="0" dirty="0" err="1" smtClean="0"/>
              <a:t>some</a:t>
            </a:r>
            <a:r>
              <a:rPr lang="es-ES" baseline="0" dirty="0" smtClean="0"/>
              <a:t> </a:t>
            </a:r>
            <a:r>
              <a:rPr lang="es-ES" baseline="0" dirty="0" err="1" smtClean="0"/>
              <a:t>complementary</a:t>
            </a:r>
            <a:r>
              <a:rPr lang="es-ES" baseline="0" dirty="0" smtClean="0"/>
              <a:t> </a:t>
            </a:r>
            <a:r>
              <a:rPr lang="es-ES" baseline="0" dirty="0" err="1" smtClean="0"/>
              <a:t>activities</a:t>
            </a:r>
            <a:r>
              <a:rPr lang="es-ES" baseline="0" dirty="0" smtClean="0"/>
              <a:t>.</a:t>
            </a:r>
            <a:endParaRPr lang="en-GB" dirty="0"/>
          </a:p>
        </p:txBody>
      </p:sp>
      <p:sp>
        <p:nvSpPr>
          <p:cNvPr id="4" name="Marcador de número de diapositiva 3"/>
          <p:cNvSpPr>
            <a:spLocks noGrp="1"/>
          </p:cNvSpPr>
          <p:nvPr>
            <p:ph type="sldNum" sz="quarter" idx="10"/>
          </p:nvPr>
        </p:nvSpPr>
        <p:spPr/>
        <p:txBody>
          <a:bodyPr/>
          <a:lstStyle/>
          <a:p>
            <a:fld id="{640284C3-C369-4330-9CC8-EC9E8CA671C4}" type="slidenum">
              <a:rPr lang="en-GB" smtClean="0"/>
              <a:t>8</a:t>
            </a:fld>
            <a:endParaRPr lang="en-GB"/>
          </a:p>
        </p:txBody>
      </p:sp>
    </p:spTree>
    <p:extLst>
      <p:ext uri="{BB962C8B-B14F-4D97-AF65-F5344CB8AC3E}">
        <p14:creationId xmlns:p14="http://schemas.microsoft.com/office/powerpoint/2010/main" val="158894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Once </a:t>
            </a:r>
            <a:r>
              <a:rPr lang="es-ES" dirty="0" err="1" smtClean="0"/>
              <a:t>you</a:t>
            </a:r>
            <a:r>
              <a:rPr lang="es-ES" dirty="0" smtClean="0"/>
              <a:t> </a:t>
            </a:r>
            <a:r>
              <a:rPr lang="es-ES" dirty="0" err="1" smtClean="0"/>
              <a:t>have</a:t>
            </a:r>
            <a:r>
              <a:rPr lang="es-ES" dirty="0" smtClean="0"/>
              <a:t> </a:t>
            </a:r>
            <a:r>
              <a:rPr lang="es-ES" dirty="0" err="1" smtClean="0"/>
              <a:t>completed</a:t>
            </a:r>
            <a:r>
              <a:rPr lang="es-ES" dirty="0" smtClean="0"/>
              <a:t> </a:t>
            </a:r>
            <a:r>
              <a:rPr lang="es-ES" dirty="0" err="1" smtClean="0"/>
              <a:t>the</a:t>
            </a:r>
            <a:r>
              <a:rPr lang="es-ES" dirty="0" smtClean="0"/>
              <a:t> training </a:t>
            </a:r>
            <a:r>
              <a:rPr lang="es-ES" dirty="0" err="1" smtClean="0"/>
              <a:t>contents</a:t>
            </a:r>
            <a:r>
              <a:rPr lang="es-ES" dirty="0" smtClean="0"/>
              <a:t> </a:t>
            </a:r>
            <a:r>
              <a:rPr lang="es-ES" dirty="0" err="1" smtClean="0"/>
              <a:t>related</a:t>
            </a:r>
            <a:r>
              <a:rPr lang="es-ES" dirty="0" smtClean="0"/>
              <a:t> to a </a:t>
            </a:r>
            <a:r>
              <a:rPr lang="es-ES" dirty="0" err="1" smtClean="0"/>
              <a:t>Unit</a:t>
            </a:r>
            <a:r>
              <a:rPr lang="es-ES" dirty="0" smtClean="0"/>
              <a:t>, </a:t>
            </a:r>
            <a:r>
              <a:rPr lang="es-ES" dirty="0" err="1" smtClean="0"/>
              <a:t>below</a:t>
            </a:r>
            <a:r>
              <a:rPr lang="es-ES" baseline="0" dirty="0" smtClean="0"/>
              <a:t> </a:t>
            </a:r>
            <a:r>
              <a:rPr lang="es-ES" baseline="0" dirty="0" err="1" smtClean="0"/>
              <a:t>you</a:t>
            </a:r>
            <a:r>
              <a:rPr lang="es-ES" baseline="0" dirty="0" smtClean="0"/>
              <a:t> can </a:t>
            </a:r>
            <a:r>
              <a:rPr lang="es-ES" baseline="0" dirty="0" err="1" smtClean="0"/>
              <a:t>access</a:t>
            </a:r>
            <a:r>
              <a:rPr lang="es-ES" baseline="0" dirty="0" smtClean="0"/>
              <a:t> </a:t>
            </a:r>
            <a:r>
              <a:rPr lang="es-ES" baseline="0" dirty="0" err="1" smtClean="0"/>
              <a:t>the</a:t>
            </a:r>
            <a:r>
              <a:rPr lang="es-ES" baseline="0" dirty="0" smtClean="0"/>
              <a:t> </a:t>
            </a:r>
            <a:r>
              <a:rPr lang="es-ES" baseline="0" dirty="0" err="1" smtClean="0"/>
              <a:t>evaluation</a:t>
            </a:r>
            <a:r>
              <a:rPr lang="es-ES" baseline="0" dirty="0" smtClean="0"/>
              <a:t>. </a:t>
            </a:r>
            <a:r>
              <a:rPr lang="es-ES" baseline="0" dirty="0" err="1" smtClean="0"/>
              <a:t>You</a:t>
            </a:r>
            <a:r>
              <a:rPr lang="es-ES" baseline="0" dirty="0" smtClean="0"/>
              <a:t> </a:t>
            </a:r>
            <a:r>
              <a:rPr lang="es-ES" baseline="0" dirty="0" err="1" smtClean="0"/>
              <a:t>need</a:t>
            </a:r>
            <a:r>
              <a:rPr lang="es-ES" baseline="0" dirty="0" smtClean="0"/>
              <a:t> to </a:t>
            </a:r>
            <a:r>
              <a:rPr lang="es-ES" baseline="0" dirty="0" err="1" smtClean="0"/>
              <a:t>pass</a:t>
            </a:r>
            <a:r>
              <a:rPr lang="es-ES" baseline="0" dirty="0" smtClean="0"/>
              <a:t> </a:t>
            </a:r>
            <a:r>
              <a:rPr lang="es-ES" baseline="0" dirty="0" err="1" smtClean="0"/>
              <a:t>the</a:t>
            </a:r>
            <a:r>
              <a:rPr lang="es-ES" baseline="0" dirty="0" smtClean="0"/>
              <a:t> 80% of </a:t>
            </a:r>
            <a:r>
              <a:rPr lang="es-ES" baseline="0" dirty="0" err="1" smtClean="0"/>
              <a:t>assessment</a:t>
            </a:r>
            <a:r>
              <a:rPr lang="es-ES" baseline="0" dirty="0" smtClean="0"/>
              <a:t> to </a:t>
            </a:r>
            <a:r>
              <a:rPr lang="es-ES" baseline="0" dirty="0" err="1" smtClean="0"/>
              <a:t>have</a:t>
            </a:r>
            <a:r>
              <a:rPr lang="es-ES" baseline="0" dirty="0" smtClean="0"/>
              <a:t> </a:t>
            </a:r>
            <a:r>
              <a:rPr lang="es-ES" baseline="0" dirty="0" err="1" smtClean="0"/>
              <a:t>your</a:t>
            </a:r>
            <a:r>
              <a:rPr lang="es-ES" baseline="0" dirty="0" smtClean="0"/>
              <a:t> diploma.</a:t>
            </a:r>
            <a:endParaRPr lang="en-GB" dirty="0"/>
          </a:p>
        </p:txBody>
      </p:sp>
      <p:sp>
        <p:nvSpPr>
          <p:cNvPr id="4" name="Marcador de número de diapositiva 3"/>
          <p:cNvSpPr>
            <a:spLocks noGrp="1"/>
          </p:cNvSpPr>
          <p:nvPr>
            <p:ph type="sldNum" sz="quarter" idx="10"/>
          </p:nvPr>
        </p:nvSpPr>
        <p:spPr/>
        <p:txBody>
          <a:bodyPr/>
          <a:lstStyle/>
          <a:p>
            <a:fld id="{640284C3-C369-4330-9CC8-EC9E8CA671C4}" type="slidenum">
              <a:rPr lang="en-GB" smtClean="0"/>
              <a:t>9</a:t>
            </a:fld>
            <a:endParaRPr lang="en-GB"/>
          </a:p>
        </p:txBody>
      </p:sp>
    </p:spTree>
    <p:extLst>
      <p:ext uri="{BB962C8B-B14F-4D97-AF65-F5344CB8AC3E}">
        <p14:creationId xmlns:p14="http://schemas.microsoft.com/office/powerpoint/2010/main" val="2170120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640284C3-C369-4330-9CC8-EC9E8CA671C4}" type="slidenum">
              <a:rPr lang="en-GB" smtClean="0"/>
              <a:t>10</a:t>
            </a:fld>
            <a:endParaRPr lang="en-GB"/>
          </a:p>
        </p:txBody>
      </p:sp>
    </p:spTree>
    <p:extLst>
      <p:ext uri="{BB962C8B-B14F-4D97-AF65-F5344CB8AC3E}">
        <p14:creationId xmlns:p14="http://schemas.microsoft.com/office/powerpoint/2010/main" val="7421546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Green">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120080" y="3440981"/>
            <a:ext cx="7772400" cy="1140147"/>
          </a:xfrm>
        </p:spPr>
        <p:txBody>
          <a:bodyPr>
            <a:normAutofit/>
          </a:bodyPr>
          <a:lstStyle>
            <a:lvl1pPr algn="r">
              <a:defRPr sz="4400">
                <a:solidFill>
                  <a:schemeClr val="accent3">
                    <a:lumMod val="60000"/>
                    <a:lumOff val="40000"/>
                  </a:schemeClr>
                </a:solidFill>
                <a:latin typeface="Calibri Light" pitchFamily="34" charset="0"/>
                <a:ea typeface="Calibri Light" pitchFamily="34" charset="0"/>
                <a:cs typeface="Calibri Light" pitchFamily="34" charset="0"/>
              </a:defRPr>
            </a:lvl1pPr>
          </a:lstStyle>
          <a:p>
            <a:r>
              <a:rPr lang="en-US" dirty="0" smtClean="0"/>
              <a:t>Click to edit Master title style</a:t>
            </a:r>
            <a:endParaRPr lang="en-US" dirty="0"/>
          </a:p>
        </p:txBody>
      </p:sp>
      <p:sp>
        <p:nvSpPr>
          <p:cNvPr id="5" name="Espace réservé du texte 2"/>
          <p:cNvSpPr>
            <a:spLocks noGrp="1"/>
          </p:cNvSpPr>
          <p:nvPr>
            <p:ph type="body" idx="1" hasCustomPrompt="1"/>
          </p:nvPr>
        </p:nvSpPr>
        <p:spPr>
          <a:xfrm>
            <a:off x="1115616" y="4725144"/>
            <a:ext cx="7772400" cy="492075"/>
          </a:xfrm>
        </p:spPr>
        <p:txBody>
          <a:bodyPr anchor="t">
            <a:normAutofit/>
          </a:bodyPr>
          <a:lstStyle>
            <a:lvl1pPr marL="0" indent="0" algn="r">
              <a:buNone/>
              <a:defRPr sz="2400">
                <a:solidFill>
                  <a:schemeClr val="tx1">
                    <a:lumMod val="65000"/>
                    <a:lumOff val="35000"/>
                  </a:schemeClr>
                </a:solidFill>
                <a:latin typeface="Calibri Light" pitchFamily="34" charset="0"/>
                <a:ea typeface="Calibri Light" pitchFamily="34" charset="0"/>
                <a:cs typeface="Calibri Light"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fld id="{2D404785-1611-4979-B5A3-34F76DCC8A01}" type="datetime1">
              <a:rPr lang="it-IT" smtClean="0"/>
              <a:pPr lvl="0"/>
              <a:t>26/11/2015</a:t>
            </a:fld>
            <a:endParaRPr lang="fr-FR" dirty="0" smtClean="0"/>
          </a:p>
        </p:txBody>
      </p:sp>
      <p:pic>
        <p:nvPicPr>
          <p:cNvPr id="1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19110"/>
          <a:stretch>
            <a:fillRect/>
          </a:stretch>
        </p:blipFill>
        <p:spPr bwMode="auto">
          <a:xfrm>
            <a:off x="-420688" y="0"/>
            <a:ext cx="9985376" cy="3279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Users\Flembo\Downloads\logo_claim_horizontal.jpg"/>
          <p:cNvPicPr>
            <a:picLocks noChangeAspect="1" noChangeArrowheads="1"/>
          </p:cNvPicPr>
          <p:nvPr userDrawn="1"/>
        </p:nvPicPr>
        <p:blipFill>
          <a:blip r:embed="rId3" cstate="print"/>
          <a:srcRect/>
          <a:stretch>
            <a:fillRect/>
          </a:stretch>
        </p:blipFill>
        <p:spPr bwMode="auto">
          <a:xfrm>
            <a:off x="5652120" y="2276872"/>
            <a:ext cx="3109950" cy="1152965"/>
          </a:xfrm>
          <a:prstGeom prst="rect">
            <a:avLst/>
          </a:prstGeom>
          <a:noFill/>
        </p:spPr>
      </p:pic>
      <p:pic>
        <p:nvPicPr>
          <p:cNvPr id="2051" name="Picture 3" descr="C:\Users\Flembo\Desktop\erasmuslogo.jpg"/>
          <p:cNvPicPr>
            <a:picLocks noChangeAspect="1" noChangeArrowheads="1"/>
          </p:cNvPicPr>
          <p:nvPr userDrawn="1"/>
        </p:nvPicPr>
        <p:blipFill>
          <a:blip r:embed="rId4" cstate="print"/>
          <a:srcRect/>
          <a:stretch>
            <a:fillRect/>
          </a:stretch>
        </p:blipFill>
        <p:spPr bwMode="auto">
          <a:xfrm>
            <a:off x="107504" y="5733256"/>
            <a:ext cx="2268979" cy="646659"/>
          </a:xfrm>
          <a:prstGeom prst="rect">
            <a:avLst/>
          </a:prstGeom>
          <a:noFill/>
        </p:spPr>
      </p:pic>
      <p:sp>
        <p:nvSpPr>
          <p:cNvPr id="7" name="Rettangolo 6"/>
          <p:cNvSpPr/>
          <p:nvPr userDrawn="1"/>
        </p:nvSpPr>
        <p:spPr>
          <a:xfrm>
            <a:off x="179512" y="6309320"/>
            <a:ext cx="8640960" cy="430887"/>
          </a:xfrm>
          <a:prstGeom prst="rect">
            <a:avLst/>
          </a:prstGeom>
        </p:spPr>
        <p:txBody>
          <a:bodyPr wrap="square">
            <a:spAutoFit/>
          </a:bodyPr>
          <a:lstStyle/>
          <a:p>
            <a:r>
              <a:rPr lang="en-US" sz="1100" b="0" i="0" kern="1200" dirty="0" smtClean="0">
                <a:solidFill>
                  <a:schemeClr val="tx1">
                    <a:lumMod val="65000"/>
                    <a:lumOff val="35000"/>
                  </a:schemeClr>
                </a:solidFill>
                <a:latin typeface="Calibri Light" pitchFamily="34" charset="0"/>
                <a:ea typeface="+mn-ea"/>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100" i="0" dirty="0">
              <a:solidFill>
                <a:schemeClr val="tx1">
                  <a:lumMod val="65000"/>
                  <a:lumOff val="35000"/>
                </a:schemeClr>
              </a:solidFill>
              <a:latin typeface="Calibri Light" pitchFamily="34" charset="0"/>
            </a:endParaRPr>
          </a:p>
        </p:txBody>
      </p:sp>
    </p:spTree>
    <p:extLst>
      <p:ext uri="{BB962C8B-B14F-4D97-AF65-F5344CB8AC3E}">
        <p14:creationId xmlns:p14="http://schemas.microsoft.com/office/powerpoint/2010/main" val="484202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ge - Gree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115616" y="260648"/>
            <a:ext cx="7128792" cy="1143000"/>
          </a:xfrm>
        </p:spPr>
        <p:txBody>
          <a:bodyPr anchor="t">
            <a:normAutofit/>
          </a:bodyPr>
          <a:lstStyle>
            <a:lvl1pPr algn="l">
              <a:defRPr sz="3200" b="0">
                <a:solidFill>
                  <a:srgbClr val="8A9B0F"/>
                </a:solidFill>
                <a:latin typeface="Calibri Light" pitchFamily="34" charset="0"/>
                <a:ea typeface="Calibri Light" pitchFamily="34" charset="0"/>
                <a:cs typeface="Calibri Light" pitchFamily="34" charset="0"/>
              </a:defRPr>
            </a:lvl1pPr>
          </a:lstStyle>
          <a:p>
            <a:r>
              <a:rPr lang="en-US" dirty="0" smtClean="0"/>
              <a:t>Click to edit Master title style</a:t>
            </a:r>
            <a:endParaRPr lang="en-US" dirty="0"/>
          </a:p>
        </p:txBody>
      </p:sp>
      <p:sp>
        <p:nvSpPr>
          <p:cNvPr id="3" name="Espace réservé du contenu 2"/>
          <p:cNvSpPr>
            <a:spLocks noGrp="1"/>
          </p:cNvSpPr>
          <p:nvPr>
            <p:ph idx="1" hasCustomPrompt="1"/>
          </p:nvPr>
        </p:nvSpPr>
        <p:spPr>
          <a:xfrm>
            <a:off x="1115616" y="1556792"/>
            <a:ext cx="7128792" cy="4525963"/>
          </a:xfrm>
        </p:spPr>
        <p:txBody>
          <a:bodyPr>
            <a:normAutofit/>
          </a:bodyPr>
          <a:lstStyle>
            <a:lvl1pPr>
              <a:defRPr sz="2400" b="0">
                <a:solidFill>
                  <a:srgbClr val="8A9B0F"/>
                </a:solidFill>
                <a:latin typeface="Calibri Light" pitchFamily="34" charset="0"/>
                <a:ea typeface="Calibri Light" pitchFamily="34" charset="0"/>
                <a:cs typeface="Calibri Light" pitchFamily="34" charset="0"/>
              </a:defRPr>
            </a:lvl1pPr>
            <a:lvl2pPr>
              <a:defRPr sz="2000" b="0">
                <a:solidFill>
                  <a:srgbClr val="8A9B0F"/>
                </a:solidFill>
                <a:latin typeface="Calibri Light" pitchFamily="34" charset="0"/>
                <a:ea typeface="Calibri Light" pitchFamily="34" charset="0"/>
                <a:cs typeface="Calibri Light" pitchFamily="34" charset="0"/>
              </a:defRPr>
            </a:lvl2pPr>
            <a:lvl3pPr>
              <a:defRPr sz="1800" b="0">
                <a:solidFill>
                  <a:srgbClr val="8A9B0F"/>
                </a:solidFill>
                <a:latin typeface="Calibri Light" pitchFamily="34" charset="0"/>
                <a:ea typeface="Calibri Light" pitchFamily="34" charset="0"/>
                <a:cs typeface="Calibri Light" pitchFamily="34" charset="0"/>
              </a:defRPr>
            </a:lvl3pPr>
            <a:lvl4pPr>
              <a:defRPr sz="1600" b="0">
                <a:solidFill>
                  <a:srgbClr val="8A9B0F"/>
                </a:solidFill>
                <a:latin typeface="Calibri Light" pitchFamily="34" charset="0"/>
                <a:ea typeface="Calibri Light" pitchFamily="34" charset="0"/>
                <a:cs typeface="Calibri Light" pitchFamily="34" charset="0"/>
              </a:defRPr>
            </a:lvl4pPr>
            <a:lvl5pPr>
              <a:defRPr sz="1600" b="0">
                <a:solidFill>
                  <a:srgbClr val="8A9B0F"/>
                </a:solidFill>
                <a:latin typeface="Calibri Light" pitchFamily="34" charset="0"/>
                <a:ea typeface="Calibri Light" pitchFamily="34" charset="0"/>
                <a:cs typeface="Calibri Ligh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4" name="Espace réservé de la date 3"/>
          <p:cNvSpPr>
            <a:spLocks noGrp="1"/>
          </p:cNvSpPr>
          <p:nvPr>
            <p:ph type="dt" sz="half" idx="10"/>
          </p:nvPr>
        </p:nvSpPr>
        <p:spPr>
          <a:xfrm>
            <a:off x="251520" y="6237312"/>
            <a:ext cx="2133600" cy="365125"/>
          </a:xfrm>
        </p:spPr>
        <p:txBody>
          <a:bodyPr/>
          <a:lstStyle>
            <a:lvl1pPr>
              <a:defRPr>
                <a:latin typeface="Helvetica" pitchFamily="2" charset="0"/>
                <a:ea typeface="Helvetica" pitchFamily="2" charset="0"/>
                <a:cs typeface="Helvetica" pitchFamily="2" charset="0"/>
              </a:defRPr>
            </a:lvl1pPr>
          </a:lstStyle>
          <a:p>
            <a:fld id="{5954BC66-6D81-40F6-9AE9-B157967B9138}" type="datetime1">
              <a:rPr lang="it-IT" smtClean="0"/>
              <a:pPr/>
              <a:t>06/06/2018</a:t>
            </a:fld>
            <a:endParaRPr lang="en-US" dirty="0"/>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19110"/>
          <a:stretch>
            <a:fillRect/>
          </a:stretch>
        </p:blipFill>
        <p:spPr bwMode="auto">
          <a:xfrm rot="5400000" flipV="1">
            <a:off x="-2121900" y="1359662"/>
            <a:ext cx="4659213" cy="1530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C:\Users\Flembo\Downloads\logo.jpg"/>
          <p:cNvPicPr>
            <a:picLocks noChangeAspect="1" noChangeArrowheads="1"/>
          </p:cNvPicPr>
          <p:nvPr userDrawn="1"/>
        </p:nvPicPr>
        <p:blipFill>
          <a:blip r:embed="rId3" cstate="print"/>
          <a:srcRect/>
          <a:stretch>
            <a:fillRect/>
          </a:stretch>
        </p:blipFill>
        <p:spPr bwMode="auto">
          <a:xfrm>
            <a:off x="7884368" y="5661248"/>
            <a:ext cx="948061" cy="978938"/>
          </a:xfrm>
          <a:prstGeom prst="rect">
            <a:avLst/>
          </a:prstGeom>
          <a:noFill/>
        </p:spPr>
      </p:pic>
    </p:spTree>
    <p:extLst>
      <p:ext uri="{BB962C8B-B14F-4D97-AF65-F5344CB8AC3E}">
        <p14:creationId xmlns:p14="http://schemas.microsoft.com/office/powerpoint/2010/main" val="3858112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93524B-2C87-428A-88D7-1FB63FE4DFEE}" type="datetimeFigureOut">
              <a:rPr lang="en-US" smtClean="0"/>
              <a:pPr/>
              <a:t>6/6/2018</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Your footer here</a:t>
            </a:r>
            <a:endParaRPr lang="en-US"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5202EA-4DD3-43D5-9D44-A0125C69CE2D}" type="slidenum">
              <a:rPr lang="en-US" smtClean="0"/>
              <a:pPr/>
              <a:t>‹Nº›</a:t>
            </a:fld>
            <a:endParaRPr lang="en-US"/>
          </a:p>
        </p:txBody>
      </p:sp>
    </p:spTree>
    <p:extLst>
      <p:ext uri="{BB962C8B-B14F-4D97-AF65-F5344CB8AC3E}">
        <p14:creationId xmlns:p14="http://schemas.microsoft.com/office/powerpoint/2010/main" val="705662106"/>
      </p:ext>
    </p:extLst>
  </p:cSld>
  <p:clrMap bg1="lt1" tx1="dk1" bg2="lt2" tx2="dk2" accent1="accent1" accent2="accent2" accent3="accent3" accent4="accent4" accent5="accent5" accent6="accent6" hlink="hlink" folHlink="folHlink"/>
  <p:sldLayoutIdLst>
    <p:sldLayoutId id="2147483693" r:id="rId1"/>
    <p:sldLayoutId id="2147483694" r:id="rId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silverworkers.ne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3"/>
          <p:cNvSpPr>
            <a:spLocks noGrp="1"/>
          </p:cNvSpPr>
          <p:nvPr>
            <p:ph type="ctrTitle"/>
          </p:nvPr>
        </p:nvSpPr>
        <p:spPr>
          <a:xfrm>
            <a:off x="1115616" y="3645024"/>
            <a:ext cx="7772400" cy="1140147"/>
          </a:xfrm>
        </p:spPr>
        <p:txBody>
          <a:bodyPr>
            <a:normAutofit/>
          </a:bodyPr>
          <a:lstStyle/>
          <a:p>
            <a:r>
              <a:rPr lang="en-US" sz="2800" b="1" dirty="0" smtClean="0">
                <a:solidFill>
                  <a:schemeClr val="bg2">
                    <a:lumMod val="50000"/>
                  </a:schemeClr>
                </a:solidFill>
              </a:rPr>
              <a:t>E-LEARNING </a:t>
            </a:r>
            <a:r>
              <a:rPr lang="en-US" sz="2800" b="1" dirty="0" smtClean="0">
                <a:solidFill>
                  <a:schemeClr val="bg2">
                    <a:lumMod val="50000"/>
                  </a:schemeClr>
                </a:solidFill>
              </a:rPr>
              <a:t>PLATFORM</a:t>
            </a:r>
            <a:br>
              <a:rPr lang="en-US" sz="2800" b="1" dirty="0" smtClean="0">
                <a:solidFill>
                  <a:schemeClr val="bg2">
                    <a:lumMod val="50000"/>
                  </a:schemeClr>
                </a:solidFill>
              </a:rPr>
            </a:br>
            <a:r>
              <a:rPr lang="en-US" sz="2400" b="1" dirty="0" smtClean="0">
                <a:solidFill>
                  <a:schemeClr val="tx1">
                    <a:lumMod val="50000"/>
                    <a:lumOff val="50000"/>
                  </a:schemeClr>
                </a:solidFill>
              </a:rPr>
              <a:t>Final conference | 07/06/2018</a:t>
            </a:r>
            <a:endParaRPr lang="en-US" sz="2400" b="1" dirty="0">
              <a:solidFill>
                <a:schemeClr val="tx1">
                  <a:lumMod val="50000"/>
                  <a:lumOff val="50000"/>
                </a:schemeClr>
              </a:solidFill>
            </a:endParaRPr>
          </a:p>
        </p:txBody>
      </p:sp>
      <p:sp>
        <p:nvSpPr>
          <p:cNvPr id="6" name="Rettangolo arrotondato 3"/>
          <p:cNvSpPr/>
          <p:nvPr/>
        </p:nvSpPr>
        <p:spPr>
          <a:xfrm>
            <a:off x="6660232" y="5301208"/>
            <a:ext cx="1368152" cy="1008112"/>
          </a:xfrm>
          <a:prstGeom prst="roundRect">
            <a:avLst/>
          </a:prstGeom>
          <a:noFill/>
          <a:ln>
            <a:solidFill>
              <a:schemeClr val="accent3">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dirty="0">
              <a:solidFill>
                <a:schemeClr val="tx1">
                  <a:lumMod val="65000"/>
                  <a:lumOff val="35000"/>
                </a:schemeClr>
              </a:solidFill>
              <a:latin typeface="Calibri Light" pitchFamily="34" charset="0"/>
            </a:endParaRPr>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4434" y="5329386"/>
            <a:ext cx="979934" cy="979934"/>
          </a:xfrm>
          <a:prstGeom prst="rect">
            <a:avLst/>
          </a:prstGeom>
        </p:spPr>
      </p:pic>
    </p:spTree>
    <p:extLst>
      <p:ext uri="{BB962C8B-B14F-4D97-AF65-F5344CB8AC3E}">
        <p14:creationId xmlns:p14="http://schemas.microsoft.com/office/powerpoint/2010/main" val="2805161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latin typeface="Calibri" panose="020F0502020204030204" pitchFamily="34" charset="0"/>
                <a:cs typeface="Calibri" panose="020F0502020204030204" pitchFamily="34" charset="0"/>
              </a:rPr>
              <a:t>PROGRESS</a:t>
            </a:r>
            <a:endParaRPr lang="en-GB" b="1" dirty="0">
              <a:latin typeface="Calibri" panose="020F0502020204030204" pitchFamily="34" charset="0"/>
              <a:cs typeface="Calibri" panose="020F0502020204030204" pitchFamily="34" charset="0"/>
            </a:endParaRPr>
          </a:p>
        </p:txBody>
      </p:sp>
      <p:sp>
        <p:nvSpPr>
          <p:cNvPr id="3" name="Marcador de contenido 2"/>
          <p:cNvSpPr>
            <a:spLocks noGrp="1"/>
          </p:cNvSpPr>
          <p:nvPr>
            <p:ph idx="1"/>
          </p:nvPr>
        </p:nvSpPr>
        <p:spPr>
          <a:xfrm>
            <a:off x="971600" y="934705"/>
            <a:ext cx="7128792" cy="4525963"/>
          </a:xfrm>
        </p:spPr>
        <p:txBody>
          <a:bodyPr/>
          <a:lstStyle/>
          <a:p>
            <a:pPr marL="0" indent="0">
              <a:buNone/>
            </a:pPr>
            <a:r>
              <a:rPr lang="en-GB" dirty="0" smtClean="0">
                <a:latin typeface="Calibri" panose="020F0502020204030204" pitchFamily="34" charset="0"/>
                <a:cs typeface="Calibri" panose="020F0502020204030204" pitchFamily="34" charset="0"/>
              </a:rPr>
              <a:t>In the main menu, the </a:t>
            </a:r>
            <a:r>
              <a:rPr lang="en-GB" dirty="0" smtClean="0">
                <a:latin typeface="Calibri" panose="020F0502020204030204" pitchFamily="34" charset="0"/>
                <a:cs typeface="Calibri" panose="020F0502020204030204" pitchFamily="34" charset="0"/>
              </a:rPr>
              <a:t>students can </a:t>
            </a:r>
            <a:r>
              <a:rPr lang="en-GB" dirty="0" smtClean="0">
                <a:latin typeface="Calibri" panose="020F0502020204030204" pitchFamily="34" charset="0"/>
                <a:cs typeface="Calibri" panose="020F0502020204030204" pitchFamily="34" charset="0"/>
              </a:rPr>
              <a:t>check </a:t>
            </a:r>
            <a:r>
              <a:rPr lang="en-GB" dirty="0" smtClean="0">
                <a:latin typeface="Calibri" panose="020F0502020204030204" pitchFamily="34" charset="0"/>
                <a:cs typeface="Calibri" panose="020F0502020204030204" pitchFamily="34" charset="0"/>
              </a:rPr>
              <a:t>their </a:t>
            </a:r>
            <a:r>
              <a:rPr lang="en-GB" dirty="0" smtClean="0">
                <a:latin typeface="Calibri" panose="020F0502020204030204" pitchFamily="34" charset="0"/>
                <a:cs typeface="Calibri" panose="020F0502020204030204" pitchFamily="34" charset="0"/>
              </a:rPr>
              <a:t>progress in the course and the % of approved tests</a:t>
            </a:r>
            <a:endParaRPr lang="en-GB" dirty="0">
              <a:latin typeface="Calibri" panose="020F0502020204030204" pitchFamily="34" charset="0"/>
              <a:cs typeface="Calibri" panose="020F0502020204030204" pitchFamily="34" charset="0"/>
            </a:endParaRPr>
          </a:p>
        </p:txBody>
      </p:sp>
      <p:pic>
        <p:nvPicPr>
          <p:cNvPr id="4" name="Imagen 3"/>
          <p:cNvPicPr>
            <a:picLocks noChangeAspect="1"/>
          </p:cNvPicPr>
          <p:nvPr/>
        </p:nvPicPr>
        <p:blipFill rotWithShape="1">
          <a:blip r:embed="rId3"/>
          <a:srcRect l="10323" t="13212" r="11648" b="25587"/>
          <a:stretch/>
        </p:blipFill>
        <p:spPr>
          <a:xfrm>
            <a:off x="1098375" y="2132856"/>
            <a:ext cx="7344816" cy="3240360"/>
          </a:xfrm>
          <a:prstGeom prst="rect">
            <a:avLst/>
          </a:prstGeom>
          <a:ln>
            <a:solidFill>
              <a:schemeClr val="tx2">
                <a:lumMod val="50000"/>
              </a:schemeClr>
            </a:solidFill>
          </a:ln>
        </p:spPr>
      </p:pic>
      <p:sp>
        <p:nvSpPr>
          <p:cNvPr id="6" name="Elipse 5"/>
          <p:cNvSpPr/>
          <p:nvPr/>
        </p:nvSpPr>
        <p:spPr>
          <a:xfrm>
            <a:off x="2950603" y="3197687"/>
            <a:ext cx="1729409" cy="11106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Elipse 7"/>
          <p:cNvSpPr/>
          <p:nvPr/>
        </p:nvSpPr>
        <p:spPr>
          <a:xfrm>
            <a:off x="5076056" y="3230320"/>
            <a:ext cx="1729409" cy="11106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4098930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latin typeface="+mj-lt"/>
              </a:rPr>
              <a:t>UTILITIES</a:t>
            </a:r>
            <a:endParaRPr lang="es-ES" b="1" dirty="0">
              <a:latin typeface="+mj-lt"/>
            </a:endParaRPr>
          </a:p>
        </p:txBody>
      </p:sp>
      <p:sp>
        <p:nvSpPr>
          <p:cNvPr id="4" name="Marcador de fecha 3"/>
          <p:cNvSpPr>
            <a:spLocks noGrp="1"/>
          </p:cNvSpPr>
          <p:nvPr>
            <p:ph type="dt" sz="half" idx="10"/>
          </p:nvPr>
        </p:nvSpPr>
        <p:spPr/>
        <p:txBody>
          <a:bodyPr/>
          <a:lstStyle/>
          <a:p>
            <a:fld id="{5954BC66-6D81-40F6-9AE9-B157967B9138}" type="datetime1">
              <a:rPr lang="it-IT" smtClean="0"/>
              <a:pPr/>
              <a:t>06/06/2018</a:t>
            </a:fld>
            <a:endParaRPr lang="en-US" dirty="0"/>
          </a:p>
        </p:txBody>
      </p:sp>
      <p:sp>
        <p:nvSpPr>
          <p:cNvPr id="6" name="CuadroTexto 5"/>
          <p:cNvSpPr txBox="1"/>
          <p:nvPr/>
        </p:nvSpPr>
        <p:spPr>
          <a:xfrm>
            <a:off x="1187624" y="1700808"/>
            <a:ext cx="5040560" cy="923330"/>
          </a:xfrm>
          <a:prstGeom prst="rect">
            <a:avLst/>
          </a:prstGeom>
          <a:noFill/>
        </p:spPr>
        <p:txBody>
          <a:bodyPr wrap="square" rtlCol="0">
            <a:spAutoFit/>
          </a:bodyPr>
          <a:lstStyle/>
          <a:p>
            <a:r>
              <a:rPr lang="es-ES" sz="5400" dirty="0" smtClean="0">
                <a:solidFill>
                  <a:srgbClr val="8A9B0F"/>
                </a:solidFill>
              </a:rPr>
              <a:t>WEBMINAR</a:t>
            </a:r>
            <a:endParaRPr lang="es-ES" sz="5400" dirty="0">
              <a:solidFill>
                <a:srgbClr val="8A9B0F"/>
              </a:solidFill>
            </a:endParaRPr>
          </a:p>
        </p:txBody>
      </p:sp>
      <p:sp>
        <p:nvSpPr>
          <p:cNvPr id="7" name="CuadroTexto 6"/>
          <p:cNvSpPr txBox="1"/>
          <p:nvPr/>
        </p:nvSpPr>
        <p:spPr>
          <a:xfrm>
            <a:off x="1187624" y="2844225"/>
            <a:ext cx="5040560" cy="923330"/>
          </a:xfrm>
          <a:prstGeom prst="rect">
            <a:avLst/>
          </a:prstGeom>
          <a:noFill/>
        </p:spPr>
        <p:txBody>
          <a:bodyPr wrap="square" rtlCol="0">
            <a:spAutoFit/>
          </a:bodyPr>
          <a:lstStyle/>
          <a:p>
            <a:r>
              <a:rPr lang="es-ES" sz="5400" dirty="0" smtClean="0">
                <a:solidFill>
                  <a:schemeClr val="tx1">
                    <a:lumMod val="50000"/>
                    <a:lumOff val="50000"/>
                  </a:schemeClr>
                </a:solidFill>
              </a:rPr>
              <a:t>FORUM</a:t>
            </a:r>
            <a:endParaRPr lang="es-ES" sz="5400" dirty="0">
              <a:solidFill>
                <a:schemeClr val="tx1">
                  <a:lumMod val="50000"/>
                  <a:lumOff val="50000"/>
                </a:schemeClr>
              </a:solidFill>
            </a:endParaRPr>
          </a:p>
        </p:txBody>
      </p:sp>
      <p:sp>
        <p:nvSpPr>
          <p:cNvPr id="8" name="CuadroTexto 7"/>
          <p:cNvSpPr txBox="1"/>
          <p:nvPr/>
        </p:nvSpPr>
        <p:spPr>
          <a:xfrm>
            <a:off x="1187624" y="3873822"/>
            <a:ext cx="5040560" cy="923330"/>
          </a:xfrm>
          <a:prstGeom prst="rect">
            <a:avLst/>
          </a:prstGeom>
          <a:noFill/>
        </p:spPr>
        <p:txBody>
          <a:bodyPr wrap="square" rtlCol="0">
            <a:spAutoFit/>
          </a:bodyPr>
          <a:lstStyle/>
          <a:p>
            <a:r>
              <a:rPr lang="es-ES" sz="5400" dirty="0" smtClean="0">
                <a:solidFill>
                  <a:srgbClr val="8A9B0F"/>
                </a:solidFill>
              </a:rPr>
              <a:t>FILE SHARE AREA</a:t>
            </a:r>
            <a:endParaRPr lang="es-ES" sz="5400" dirty="0">
              <a:solidFill>
                <a:srgbClr val="8A9B0F"/>
              </a:solidFill>
            </a:endParaRPr>
          </a:p>
        </p:txBody>
      </p:sp>
    </p:spTree>
    <p:extLst>
      <p:ext uri="{BB962C8B-B14F-4D97-AF65-F5344CB8AC3E}">
        <p14:creationId xmlns:p14="http://schemas.microsoft.com/office/powerpoint/2010/main" val="3504039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sp>
        <p:nvSpPr>
          <p:cNvPr id="3" name="Marcador de contenido 2"/>
          <p:cNvSpPr>
            <a:spLocks noGrp="1"/>
          </p:cNvSpPr>
          <p:nvPr>
            <p:ph idx="1"/>
          </p:nvPr>
        </p:nvSpPr>
        <p:spPr/>
        <p:txBody>
          <a:bodyPr>
            <a:normAutofit/>
          </a:bodyPr>
          <a:lstStyle/>
          <a:p>
            <a:pPr marL="0" indent="0" algn="ctr">
              <a:buNone/>
            </a:pPr>
            <a:endParaRPr lang="es-ES" sz="4400" b="1" dirty="0" smtClean="0"/>
          </a:p>
          <a:p>
            <a:pPr marL="0" indent="0" algn="ctr">
              <a:buNone/>
            </a:pPr>
            <a:r>
              <a:rPr lang="es-ES" sz="4400" b="1" dirty="0" err="1" smtClean="0"/>
              <a:t>Thanks</a:t>
            </a:r>
            <a:r>
              <a:rPr lang="es-ES" sz="4400" b="1" dirty="0" smtClean="0"/>
              <a:t> </a:t>
            </a:r>
            <a:r>
              <a:rPr lang="es-ES" sz="4400" b="1" dirty="0" err="1" smtClean="0"/>
              <a:t>for</a:t>
            </a:r>
            <a:r>
              <a:rPr lang="es-ES" sz="4400" b="1" dirty="0" smtClean="0"/>
              <a:t> </a:t>
            </a:r>
            <a:r>
              <a:rPr lang="es-ES" sz="4400" b="1" dirty="0" err="1" smtClean="0"/>
              <a:t>your</a:t>
            </a:r>
            <a:r>
              <a:rPr lang="es-ES" sz="4400" b="1" dirty="0" smtClean="0"/>
              <a:t> </a:t>
            </a:r>
            <a:r>
              <a:rPr lang="es-ES" sz="4400" b="1" dirty="0" err="1" smtClean="0"/>
              <a:t>attention</a:t>
            </a:r>
            <a:r>
              <a:rPr lang="es-ES" sz="4400" b="1" dirty="0" smtClean="0"/>
              <a:t>!</a:t>
            </a:r>
          </a:p>
          <a:p>
            <a:pPr marL="0" indent="0" algn="ctr">
              <a:buNone/>
            </a:pPr>
            <a:endParaRPr lang="es-ES" sz="4400" b="1" dirty="0" smtClean="0"/>
          </a:p>
          <a:p>
            <a:pPr marL="0" indent="0" algn="ctr">
              <a:buNone/>
            </a:pPr>
            <a:r>
              <a:rPr lang="es-ES" sz="3200" b="1" dirty="0" smtClean="0">
                <a:solidFill>
                  <a:schemeClr val="tx1">
                    <a:lumMod val="50000"/>
                    <a:lumOff val="50000"/>
                  </a:schemeClr>
                </a:solidFill>
              </a:rPr>
              <a:t>gracia.benitez@fundecyt-pctex.es</a:t>
            </a:r>
            <a:endParaRPr lang="es-ES" sz="3200" b="1" dirty="0">
              <a:solidFill>
                <a:schemeClr val="tx1">
                  <a:lumMod val="50000"/>
                  <a:lumOff val="50000"/>
                </a:schemeClr>
              </a:solidFill>
            </a:endParaRPr>
          </a:p>
        </p:txBody>
      </p:sp>
      <p:sp>
        <p:nvSpPr>
          <p:cNvPr id="4" name="Marcador de fecha 3"/>
          <p:cNvSpPr>
            <a:spLocks noGrp="1"/>
          </p:cNvSpPr>
          <p:nvPr>
            <p:ph type="dt" sz="half" idx="10"/>
          </p:nvPr>
        </p:nvSpPr>
        <p:spPr/>
        <p:txBody>
          <a:bodyPr/>
          <a:lstStyle/>
          <a:p>
            <a:fld id="{5954BC66-6D81-40F6-9AE9-B157967B9138}" type="datetime1">
              <a:rPr lang="it-IT" smtClean="0"/>
              <a:pPr/>
              <a:t>06/06/2018</a:t>
            </a:fld>
            <a:endParaRPr lang="en-US" dirty="0"/>
          </a:p>
        </p:txBody>
      </p:sp>
    </p:spTree>
    <p:extLst>
      <p:ext uri="{BB962C8B-B14F-4D97-AF65-F5344CB8AC3E}">
        <p14:creationId xmlns:p14="http://schemas.microsoft.com/office/powerpoint/2010/main" val="2322694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b="1" dirty="0">
                <a:latin typeface="+mn-lt"/>
                <a:ea typeface="+mn-ea"/>
                <a:cs typeface="+mn-cs"/>
              </a:rPr>
              <a:t>MAIN FEATURES</a:t>
            </a:r>
            <a:endParaRPr lang="es-ES" b="1" dirty="0">
              <a:latin typeface="+mn-lt"/>
              <a:ea typeface="+mn-ea"/>
              <a:cs typeface="+mn-cs"/>
            </a:endParaRPr>
          </a:p>
        </p:txBody>
      </p:sp>
      <p:sp>
        <p:nvSpPr>
          <p:cNvPr id="4" name="Marcador de fecha 3"/>
          <p:cNvSpPr>
            <a:spLocks noGrp="1"/>
          </p:cNvSpPr>
          <p:nvPr>
            <p:ph type="dt" sz="half" idx="10"/>
          </p:nvPr>
        </p:nvSpPr>
        <p:spPr/>
        <p:txBody>
          <a:bodyPr/>
          <a:lstStyle/>
          <a:p>
            <a:fld id="{5954BC66-6D81-40F6-9AE9-B157967B9138}" type="datetime1">
              <a:rPr lang="it-IT" smtClean="0"/>
              <a:pPr/>
              <a:t>06/06/2018</a:t>
            </a:fld>
            <a:endParaRPr lang="en-US" dirty="0"/>
          </a:p>
        </p:txBody>
      </p:sp>
      <p:sp>
        <p:nvSpPr>
          <p:cNvPr id="5" name="CuadroTexto 4"/>
          <p:cNvSpPr txBox="1"/>
          <p:nvPr/>
        </p:nvSpPr>
        <p:spPr>
          <a:xfrm>
            <a:off x="1187624" y="1700808"/>
            <a:ext cx="5040560" cy="923330"/>
          </a:xfrm>
          <a:prstGeom prst="rect">
            <a:avLst/>
          </a:prstGeom>
          <a:noFill/>
        </p:spPr>
        <p:txBody>
          <a:bodyPr wrap="square" rtlCol="0">
            <a:spAutoFit/>
          </a:bodyPr>
          <a:lstStyle/>
          <a:p>
            <a:r>
              <a:rPr lang="es-ES" sz="5400" dirty="0" smtClean="0">
                <a:solidFill>
                  <a:srgbClr val="8A9B0F"/>
                </a:solidFill>
              </a:rPr>
              <a:t>FLEXIBLE</a:t>
            </a:r>
            <a:endParaRPr lang="es-ES" sz="5400" dirty="0">
              <a:solidFill>
                <a:srgbClr val="8A9B0F"/>
              </a:solidFill>
            </a:endParaRPr>
          </a:p>
        </p:txBody>
      </p:sp>
      <p:sp>
        <p:nvSpPr>
          <p:cNvPr id="6" name="CuadroTexto 5"/>
          <p:cNvSpPr txBox="1"/>
          <p:nvPr/>
        </p:nvSpPr>
        <p:spPr>
          <a:xfrm>
            <a:off x="1187624" y="2844225"/>
            <a:ext cx="5040560" cy="923330"/>
          </a:xfrm>
          <a:prstGeom prst="rect">
            <a:avLst/>
          </a:prstGeom>
          <a:noFill/>
        </p:spPr>
        <p:txBody>
          <a:bodyPr wrap="square" rtlCol="0">
            <a:spAutoFit/>
          </a:bodyPr>
          <a:lstStyle/>
          <a:p>
            <a:r>
              <a:rPr lang="es-ES" sz="5400" dirty="0" smtClean="0">
                <a:solidFill>
                  <a:schemeClr val="tx1">
                    <a:lumMod val="50000"/>
                    <a:lumOff val="50000"/>
                  </a:schemeClr>
                </a:solidFill>
              </a:rPr>
              <a:t>CUSTOMIZED</a:t>
            </a:r>
            <a:endParaRPr lang="es-ES" sz="5400" dirty="0">
              <a:solidFill>
                <a:schemeClr val="tx1">
                  <a:lumMod val="50000"/>
                  <a:lumOff val="50000"/>
                </a:schemeClr>
              </a:solidFill>
            </a:endParaRPr>
          </a:p>
        </p:txBody>
      </p:sp>
      <p:sp>
        <p:nvSpPr>
          <p:cNvPr id="7" name="CuadroTexto 6"/>
          <p:cNvSpPr txBox="1"/>
          <p:nvPr/>
        </p:nvSpPr>
        <p:spPr>
          <a:xfrm>
            <a:off x="1187624" y="4005064"/>
            <a:ext cx="5040560" cy="923330"/>
          </a:xfrm>
          <a:prstGeom prst="rect">
            <a:avLst/>
          </a:prstGeom>
          <a:noFill/>
        </p:spPr>
        <p:txBody>
          <a:bodyPr wrap="square" rtlCol="0">
            <a:spAutoFit/>
          </a:bodyPr>
          <a:lstStyle/>
          <a:p>
            <a:r>
              <a:rPr lang="es-ES" sz="5400" dirty="0" smtClean="0">
                <a:solidFill>
                  <a:srgbClr val="8A9B0F"/>
                </a:solidFill>
              </a:rPr>
              <a:t>EASY TO USE</a:t>
            </a:r>
            <a:endParaRPr lang="es-ES" sz="5400" dirty="0">
              <a:solidFill>
                <a:srgbClr val="8A9B0F"/>
              </a:solidFill>
            </a:endParaRPr>
          </a:p>
        </p:txBody>
      </p:sp>
    </p:spTree>
    <p:extLst>
      <p:ext uri="{BB962C8B-B14F-4D97-AF65-F5344CB8AC3E}">
        <p14:creationId xmlns:p14="http://schemas.microsoft.com/office/powerpoint/2010/main" val="2616594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latin typeface="+mn-lt"/>
                <a:ea typeface="+mn-ea"/>
                <a:cs typeface="+mn-cs"/>
              </a:rPr>
              <a:t>ON-LINE PLATFORM</a:t>
            </a:r>
            <a:endParaRPr lang="en-GB" dirty="0"/>
          </a:p>
        </p:txBody>
      </p:sp>
      <p:sp>
        <p:nvSpPr>
          <p:cNvPr id="3" name="Marcador de contenido 2"/>
          <p:cNvSpPr>
            <a:spLocks noGrp="1"/>
          </p:cNvSpPr>
          <p:nvPr>
            <p:ph idx="1"/>
          </p:nvPr>
        </p:nvSpPr>
        <p:spPr>
          <a:xfrm>
            <a:off x="1115616" y="919261"/>
            <a:ext cx="7128792" cy="4525963"/>
          </a:xfrm>
        </p:spPr>
        <p:txBody>
          <a:bodyPr/>
          <a:lstStyle/>
          <a:p>
            <a:pPr marL="0" indent="0">
              <a:buNone/>
            </a:pPr>
            <a:r>
              <a:rPr lang="es-ES" dirty="0" err="1" smtClean="0">
                <a:latin typeface="+mj-lt"/>
              </a:rPr>
              <a:t>The</a:t>
            </a:r>
            <a:r>
              <a:rPr lang="es-ES" dirty="0" smtClean="0">
                <a:latin typeface="+mj-lt"/>
              </a:rPr>
              <a:t> on-line </a:t>
            </a:r>
            <a:r>
              <a:rPr lang="es-ES" dirty="0" err="1" smtClean="0">
                <a:latin typeface="+mj-lt"/>
              </a:rPr>
              <a:t>platform</a:t>
            </a:r>
            <a:r>
              <a:rPr lang="es-ES" dirty="0" smtClean="0">
                <a:latin typeface="+mj-lt"/>
              </a:rPr>
              <a:t> </a:t>
            </a:r>
            <a:r>
              <a:rPr lang="es-ES" dirty="0" err="1" smtClean="0">
                <a:latin typeface="+mj-lt"/>
              </a:rPr>
              <a:t>is</a:t>
            </a:r>
            <a:r>
              <a:rPr lang="es-ES" dirty="0" smtClean="0">
                <a:latin typeface="+mj-lt"/>
              </a:rPr>
              <a:t>  accesible </a:t>
            </a:r>
            <a:r>
              <a:rPr lang="es-ES" dirty="0" err="1" smtClean="0">
                <a:latin typeface="+mj-lt"/>
              </a:rPr>
              <a:t>from</a:t>
            </a:r>
            <a:r>
              <a:rPr lang="es-ES" dirty="0" smtClean="0">
                <a:latin typeface="+mj-lt"/>
              </a:rPr>
              <a:t> Project </a:t>
            </a:r>
            <a:r>
              <a:rPr lang="es-ES" dirty="0" err="1" smtClean="0">
                <a:latin typeface="+mj-lt"/>
              </a:rPr>
              <a:t>website</a:t>
            </a:r>
            <a:r>
              <a:rPr lang="es-ES" dirty="0" smtClean="0">
                <a:latin typeface="+mj-lt"/>
              </a:rPr>
              <a:t>:</a:t>
            </a:r>
          </a:p>
          <a:p>
            <a:pPr marL="0" indent="0" algn="ctr">
              <a:buNone/>
            </a:pPr>
            <a:endParaRPr lang="es-ES" b="1" dirty="0" smtClean="0">
              <a:solidFill>
                <a:srgbClr val="66A035"/>
              </a:solidFill>
              <a:hlinkClick r:id="rId3"/>
            </a:endParaRPr>
          </a:p>
          <a:p>
            <a:pPr marL="0" indent="0" algn="ctr">
              <a:buNone/>
            </a:pPr>
            <a:r>
              <a:rPr lang="es-ES" b="1" dirty="0" smtClean="0">
                <a:solidFill>
                  <a:schemeClr val="tx1">
                    <a:lumMod val="50000"/>
                    <a:lumOff val="50000"/>
                  </a:schemeClr>
                </a:solidFill>
                <a:latin typeface="+mj-lt"/>
                <a:hlinkClick r:id="rId3"/>
              </a:rPr>
              <a:t>http</a:t>
            </a:r>
            <a:r>
              <a:rPr lang="es-ES" b="1" dirty="0">
                <a:solidFill>
                  <a:schemeClr val="tx1">
                    <a:lumMod val="50000"/>
                    <a:lumOff val="50000"/>
                  </a:schemeClr>
                </a:solidFill>
                <a:latin typeface="+mj-lt"/>
                <a:hlinkClick r:id="rId3"/>
              </a:rPr>
              <a:t>://</a:t>
            </a:r>
            <a:r>
              <a:rPr lang="es-ES" b="1" dirty="0" smtClean="0">
                <a:solidFill>
                  <a:schemeClr val="tx1">
                    <a:lumMod val="50000"/>
                    <a:lumOff val="50000"/>
                  </a:schemeClr>
                </a:solidFill>
                <a:latin typeface="+mj-lt"/>
                <a:hlinkClick r:id="rId3"/>
              </a:rPr>
              <a:t>ww.silverworkers.net</a:t>
            </a:r>
            <a:endParaRPr lang="es-ES" b="1" dirty="0" smtClean="0">
              <a:solidFill>
                <a:schemeClr val="tx1">
                  <a:lumMod val="50000"/>
                  <a:lumOff val="50000"/>
                </a:schemeClr>
              </a:solidFill>
              <a:latin typeface="+mj-lt"/>
            </a:endParaRPr>
          </a:p>
          <a:p>
            <a:pPr marL="0" indent="0" algn="ctr">
              <a:buNone/>
            </a:pPr>
            <a:endParaRPr lang="es-ES" b="1" dirty="0">
              <a:solidFill>
                <a:srgbClr val="66A035"/>
              </a:solidFill>
            </a:endParaRPr>
          </a:p>
          <a:p>
            <a:pPr>
              <a:buFontTx/>
              <a:buChar char="-"/>
            </a:pPr>
            <a:endParaRPr lang="es-ES" dirty="0" smtClean="0"/>
          </a:p>
          <a:p>
            <a:pPr>
              <a:buFontTx/>
              <a:buChar char="-"/>
            </a:pPr>
            <a:endParaRPr lang="es-ES" dirty="0" smtClean="0"/>
          </a:p>
          <a:p>
            <a:endParaRPr lang="en-GB" dirty="0"/>
          </a:p>
        </p:txBody>
      </p:sp>
      <p:sp>
        <p:nvSpPr>
          <p:cNvPr id="4" name="Marcador de fecha 3"/>
          <p:cNvSpPr>
            <a:spLocks noGrp="1"/>
          </p:cNvSpPr>
          <p:nvPr>
            <p:ph type="dt" sz="half" idx="10"/>
          </p:nvPr>
        </p:nvSpPr>
        <p:spPr/>
        <p:txBody>
          <a:bodyPr/>
          <a:lstStyle/>
          <a:p>
            <a:fld id="{5954BC66-6D81-40F6-9AE9-B157967B9138}" type="datetime1">
              <a:rPr lang="it-IT" smtClean="0"/>
              <a:pPr/>
              <a:t>06/06/2018</a:t>
            </a:fld>
            <a:endParaRPr lang="en-US" dirty="0"/>
          </a:p>
        </p:txBody>
      </p:sp>
      <p:grpSp>
        <p:nvGrpSpPr>
          <p:cNvPr id="7" name="Grupo 6"/>
          <p:cNvGrpSpPr/>
          <p:nvPr/>
        </p:nvGrpSpPr>
        <p:grpSpPr>
          <a:xfrm>
            <a:off x="467544" y="2524275"/>
            <a:ext cx="8473727" cy="3064965"/>
            <a:chOff x="467544" y="2236242"/>
            <a:chExt cx="8473727" cy="3064965"/>
          </a:xfrm>
        </p:grpSpPr>
        <p:pic>
          <p:nvPicPr>
            <p:cNvPr id="5" name="Imagen 4"/>
            <p:cNvPicPr>
              <a:picLocks noChangeAspect="1"/>
            </p:cNvPicPr>
            <p:nvPr/>
          </p:nvPicPr>
          <p:blipFill rotWithShape="1">
            <a:blip r:embed="rId4"/>
            <a:srcRect l="11825" t="8547" r="15446" b="44687"/>
            <a:stretch/>
          </p:blipFill>
          <p:spPr>
            <a:xfrm>
              <a:off x="467544" y="2236242"/>
              <a:ext cx="8473727" cy="3064965"/>
            </a:xfrm>
            <a:prstGeom prst="rect">
              <a:avLst/>
            </a:prstGeom>
          </p:spPr>
        </p:pic>
        <p:sp>
          <p:nvSpPr>
            <p:cNvPr id="6" name="Flecha arriba 5"/>
            <p:cNvSpPr/>
            <p:nvPr/>
          </p:nvSpPr>
          <p:spPr>
            <a:xfrm>
              <a:off x="4714020" y="2780928"/>
              <a:ext cx="794084" cy="782491"/>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Tree>
    <p:extLst>
      <p:ext uri="{BB962C8B-B14F-4D97-AF65-F5344CB8AC3E}">
        <p14:creationId xmlns:p14="http://schemas.microsoft.com/office/powerpoint/2010/main" val="1788092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15616" y="1340768"/>
            <a:ext cx="7128792" cy="4525963"/>
          </a:xfrm>
        </p:spPr>
        <p:txBody>
          <a:bodyPr/>
          <a:lstStyle/>
          <a:p>
            <a:pPr marL="0" indent="0">
              <a:buNone/>
            </a:pPr>
            <a:r>
              <a:rPr lang="en-GB" dirty="0" smtClean="0">
                <a:latin typeface="Calibri" panose="020F0502020204030204" pitchFamily="34" charset="0"/>
                <a:cs typeface="Calibri" panose="020F0502020204030204" pitchFamily="34" charset="0"/>
              </a:rPr>
              <a:t>Self </a:t>
            </a:r>
            <a:r>
              <a:rPr lang="en-GB" dirty="0" smtClean="0">
                <a:latin typeface="Calibri" panose="020F0502020204030204" pitchFamily="34" charset="0"/>
                <a:cs typeface="Calibri" panose="020F0502020204030204" pitchFamily="34" charset="0"/>
              </a:rPr>
              <a:t>registration </a:t>
            </a:r>
            <a:r>
              <a:rPr lang="en-GB" dirty="0" smtClean="0">
                <a:latin typeface="Calibri" panose="020F0502020204030204" pitchFamily="34" charset="0"/>
                <a:cs typeface="Calibri" panose="020F0502020204030204" pitchFamily="34" charset="0"/>
              </a:rPr>
              <a:t>system: fill in a registration form</a:t>
            </a:r>
            <a:endParaRPr lang="en-GB" dirty="0" smtClean="0">
              <a:latin typeface="Calibri" panose="020F0502020204030204" pitchFamily="34" charset="0"/>
              <a:cs typeface="Calibri" panose="020F0502020204030204" pitchFamily="34" charset="0"/>
            </a:endParaRPr>
          </a:p>
          <a:p>
            <a:pPr marL="0" indent="0">
              <a:buNone/>
            </a:pPr>
            <a:endParaRPr lang="en-GB" dirty="0"/>
          </a:p>
        </p:txBody>
      </p:sp>
      <p:sp>
        <p:nvSpPr>
          <p:cNvPr id="8" name="Título 1"/>
          <p:cNvSpPr>
            <a:spLocks noGrp="1"/>
          </p:cNvSpPr>
          <p:nvPr>
            <p:ph type="title"/>
          </p:nvPr>
        </p:nvSpPr>
        <p:spPr>
          <a:xfrm>
            <a:off x="1115616" y="260648"/>
            <a:ext cx="7128792" cy="1143000"/>
          </a:xfrm>
        </p:spPr>
        <p:txBody>
          <a:bodyPr/>
          <a:lstStyle/>
          <a:p>
            <a:r>
              <a:rPr lang="es-ES" b="1" dirty="0" smtClean="0">
                <a:latin typeface="Calibri" panose="020F0502020204030204" pitchFamily="34" charset="0"/>
                <a:cs typeface="Calibri" panose="020F0502020204030204" pitchFamily="34" charset="0"/>
              </a:rPr>
              <a:t>USERS REGISTRATION</a:t>
            </a:r>
            <a:endParaRPr lang="en-GB" b="1" dirty="0">
              <a:latin typeface="Calibri" panose="020F0502020204030204" pitchFamily="34" charset="0"/>
              <a:cs typeface="Calibri" panose="020F0502020204030204" pitchFamily="34" charset="0"/>
            </a:endParaRPr>
          </a:p>
        </p:txBody>
      </p:sp>
      <p:pic>
        <p:nvPicPr>
          <p:cNvPr id="2" name="Imagen 1"/>
          <p:cNvPicPr>
            <a:picLocks noChangeAspect="1"/>
          </p:cNvPicPr>
          <p:nvPr/>
        </p:nvPicPr>
        <p:blipFill rotWithShape="1">
          <a:blip r:embed="rId3"/>
          <a:srcRect l="9450" t="15001" r="18101" b="25100"/>
          <a:stretch/>
        </p:blipFill>
        <p:spPr>
          <a:xfrm>
            <a:off x="755576" y="1887351"/>
            <a:ext cx="8064896" cy="3750481"/>
          </a:xfrm>
          <a:prstGeom prst="rect">
            <a:avLst/>
          </a:prstGeom>
        </p:spPr>
      </p:pic>
      <p:sp>
        <p:nvSpPr>
          <p:cNvPr id="5" name="Flecha arriba 4"/>
          <p:cNvSpPr/>
          <p:nvPr/>
        </p:nvSpPr>
        <p:spPr>
          <a:xfrm>
            <a:off x="4714020" y="4230685"/>
            <a:ext cx="794084" cy="782491"/>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614344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15616" y="1340768"/>
            <a:ext cx="7128792" cy="4525963"/>
          </a:xfrm>
        </p:spPr>
        <p:txBody>
          <a:bodyPr/>
          <a:lstStyle/>
          <a:p>
            <a:pPr marL="0" indent="0">
              <a:buNone/>
            </a:pPr>
            <a:endParaRPr lang="en-GB" dirty="0" smtClean="0"/>
          </a:p>
          <a:p>
            <a:pPr marL="0" indent="0">
              <a:buNone/>
            </a:pPr>
            <a:endParaRPr lang="en-GB" dirty="0" smtClean="0"/>
          </a:p>
          <a:p>
            <a:pPr marL="0" indent="0">
              <a:buNone/>
            </a:pPr>
            <a:endParaRPr lang="en-GB" dirty="0"/>
          </a:p>
        </p:txBody>
      </p:sp>
      <p:sp>
        <p:nvSpPr>
          <p:cNvPr id="4" name="Rectángulo 3"/>
          <p:cNvSpPr/>
          <p:nvPr/>
        </p:nvSpPr>
        <p:spPr>
          <a:xfrm>
            <a:off x="3812382" y="3290887"/>
            <a:ext cx="1566519" cy="300082"/>
          </a:xfrm>
          <a:prstGeom prst="rect">
            <a:avLst/>
          </a:prstGeom>
        </p:spPr>
        <p:txBody>
          <a:bodyPr wrap="none">
            <a:spAutoFit/>
          </a:bodyPr>
          <a:lstStyle/>
          <a:p>
            <a:r>
              <a:rPr lang="en-GB" sz="1350" dirty="0" err="1">
                <a:solidFill>
                  <a:srgbClr val="000000"/>
                </a:solidFill>
                <a:latin typeface="Calibri" panose="020F0502020204030204" pitchFamily="34" charset="0"/>
              </a:rPr>
              <a:t>monika.wasilewska</a:t>
            </a:r>
            <a:r>
              <a:rPr lang="en-GB" sz="1350" dirty="0"/>
              <a:t> </a:t>
            </a:r>
          </a:p>
        </p:txBody>
      </p:sp>
      <p:pic>
        <p:nvPicPr>
          <p:cNvPr id="5" name="Imagen 4"/>
          <p:cNvPicPr>
            <a:picLocks noChangeAspect="1"/>
          </p:cNvPicPr>
          <p:nvPr/>
        </p:nvPicPr>
        <p:blipFill rotWithShape="1">
          <a:blip r:embed="rId3"/>
          <a:srcRect l="9436" t="27608" r="34728" b="12860"/>
          <a:stretch/>
        </p:blipFill>
        <p:spPr>
          <a:xfrm>
            <a:off x="1064816" y="1844824"/>
            <a:ext cx="6603528" cy="3960440"/>
          </a:xfrm>
          <a:prstGeom prst="rect">
            <a:avLst/>
          </a:prstGeom>
        </p:spPr>
      </p:pic>
      <p:sp>
        <p:nvSpPr>
          <p:cNvPr id="6" name="Flecha izquierda 5"/>
          <p:cNvSpPr/>
          <p:nvPr/>
        </p:nvSpPr>
        <p:spPr>
          <a:xfrm>
            <a:off x="4281428" y="3744830"/>
            <a:ext cx="1010652" cy="104674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CuadroTexto 6"/>
          <p:cNvSpPr txBox="1"/>
          <p:nvPr/>
        </p:nvSpPr>
        <p:spPr>
          <a:xfrm>
            <a:off x="5441776" y="3894147"/>
            <a:ext cx="2514600" cy="830997"/>
          </a:xfrm>
          <a:prstGeom prst="rect">
            <a:avLst/>
          </a:prstGeom>
          <a:noFill/>
        </p:spPr>
        <p:txBody>
          <a:bodyPr wrap="square" rtlCol="0">
            <a:spAutoFit/>
          </a:bodyPr>
          <a:lstStyle/>
          <a:p>
            <a:r>
              <a:rPr lang="es-ES" sz="2400" b="1" dirty="0" err="1" smtClean="0">
                <a:solidFill>
                  <a:srgbClr val="ABBD29"/>
                </a:solidFill>
              </a:rPr>
              <a:t>Username</a:t>
            </a:r>
            <a:r>
              <a:rPr lang="es-ES" sz="2400" b="1" dirty="0" smtClean="0">
                <a:solidFill>
                  <a:srgbClr val="ABBD29"/>
                </a:solidFill>
              </a:rPr>
              <a:t> </a:t>
            </a:r>
          </a:p>
          <a:p>
            <a:r>
              <a:rPr lang="es-ES" sz="2400" b="1" dirty="0" err="1" smtClean="0">
                <a:solidFill>
                  <a:srgbClr val="ABBD29"/>
                </a:solidFill>
              </a:rPr>
              <a:t>Password</a:t>
            </a:r>
            <a:endParaRPr lang="en-GB" sz="2400" b="1" dirty="0">
              <a:solidFill>
                <a:srgbClr val="ABBD29"/>
              </a:solidFill>
            </a:endParaRPr>
          </a:p>
        </p:txBody>
      </p:sp>
      <p:sp>
        <p:nvSpPr>
          <p:cNvPr id="8" name="Título 1"/>
          <p:cNvSpPr>
            <a:spLocks noGrp="1"/>
          </p:cNvSpPr>
          <p:nvPr>
            <p:ph type="title"/>
          </p:nvPr>
        </p:nvSpPr>
        <p:spPr>
          <a:xfrm>
            <a:off x="1115616" y="260648"/>
            <a:ext cx="7128792" cy="1143000"/>
          </a:xfrm>
        </p:spPr>
        <p:txBody>
          <a:bodyPr/>
          <a:lstStyle/>
          <a:p>
            <a:r>
              <a:rPr lang="es-ES" b="1" dirty="0" smtClean="0">
                <a:latin typeface="Calibri" panose="020F0502020204030204" pitchFamily="34" charset="0"/>
                <a:cs typeface="Calibri" panose="020F0502020204030204" pitchFamily="34" charset="0"/>
              </a:rPr>
              <a:t>ACCESING THE PLATFORM</a:t>
            </a:r>
            <a:endParaRPr lang="en-GB"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4050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latin typeface="Calibri" panose="020F0502020204030204" pitchFamily="34" charset="0"/>
                <a:cs typeface="Calibri" panose="020F0502020204030204" pitchFamily="34" charset="0"/>
              </a:rPr>
              <a:t>LANGUAGES</a:t>
            </a:r>
            <a:endParaRPr lang="en-GB" b="1" dirty="0">
              <a:latin typeface="Calibri" panose="020F0502020204030204" pitchFamily="34" charset="0"/>
              <a:cs typeface="Calibri" panose="020F0502020204030204" pitchFamily="34" charset="0"/>
            </a:endParaRPr>
          </a:p>
        </p:txBody>
      </p:sp>
      <p:sp>
        <p:nvSpPr>
          <p:cNvPr id="3" name="Marcador de contenido 2"/>
          <p:cNvSpPr>
            <a:spLocks noGrp="1"/>
          </p:cNvSpPr>
          <p:nvPr>
            <p:ph idx="1"/>
          </p:nvPr>
        </p:nvSpPr>
        <p:spPr>
          <a:xfrm>
            <a:off x="1115616" y="836712"/>
            <a:ext cx="7704856" cy="4525963"/>
          </a:xfrm>
        </p:spPr>
        <p:txBody>
          <a:bodyPr>
            <a:noAutofit/>
          </a:bodyPr>
          <a:lstStyle/>
          <a:p>
            <a:pPr marL="0" indent="0">
              <a:buNone/>
            </a:pPr>
            <a:endParaRPr lang="es-ES" sz="2800" dirty="0" smtClean="0">
              <a:solidFill>
                <a:schemeClr val="accent3">
                  <a:lumMod val="50000"/>
                </a:schemeClr>
              </a:solidFill>
            </a:endParaRPr>
          </a:p>
          <a:p>
            <a:pPr marL="0" indent="0">
              <a:buNone/>
            </a:pPr>
            <a:r>
              <a:rPr lang="es-ES" sz="2800" dirty="0" err="1" smtClean="0">
                <a:solidFill>
                  <a:schemeClr val="accent3">
                    <a:lumMod val="50000"/>
                  </a:schemeClr>
                </a:solidFill>
                <a:latin typeface="Calibri" panose="020F0502020204030204" pitchFamily="34" charset="0"/>
                <a:cs typeface="Calibri" panose="020F0502020204030204" pitchFamily="34" charset="0"/>
              </a:rPr>
              <a:t>The</a:t>
            </a:r>
            <a:r>
              <a:rPr lang="es-ES" sz="2800" dirty="0" smtClean="0">
                <a:solidFill>
                  <a:schemeClr val="accent3">
                    <a:lumMod val="50000"/>
                  </a:schemeClr>
                </a:solidFill>
                <a:latin typeface="Calibri" panose="020F0502020204030204" pitchFamily="34" charset="0"/>
                <a:cs typeface="Calibri" panose="020F0502020204030204" pitchFamily="34" charset="0"/>
              </a:rPr>
              <a:t> training </a:t>
            </a:r>
            <a:r>
              <a:rPr lang="es-ES" sz="2800" dirty="0" err="1" smtClean="0">
                <a:solidFill>
                  <a:schemeClr val="accent3">
                    <a:lumMod val="50000"/>
                  </a:schemeClr>
                </a:solidFill>
                <a:latin typeface="Calibri" panose="020F0502020204030204" pitchFamily="34" charset="0"/>
                <a:cs typeface="Calibri" panose="020F0502020204030204" pitchFamily="34" charset="0"/>
              </a:rPr>
              <a:t>contents</a:t>
            </a:r>
            <a:r>
              <a:rPr lang="es-ES" sz="2800" dirty="0" smtClean="0">
                <a:solidFill>
                  <a:schemeClr val="accent3">
                    <a:lumMod val="50000"/>
                  </a:schemeClr>
                </a:solidFill>
                <a:latin typeface="Calibri" panose="020F0502020204030204" pitchFamily="34" charset="0"/>
                <a:cs typeface="Calibri" panose="020F0502020204030204" pitchFamily="34" charset="0"/>
              </a:rPr>
              <a:t> are </a:t>
            </a:r>
            <a:r>
              <a:rPr lang="es-ES" sz="2800" dirty="0" err="1" smtClean="0">
                <a:solidFill>
                  <a:schemeClr val="accent3">
                    <a:lumMod val="50000"/>
                  </a:schemeClr>
                </a:solidFill>
                <a:latin typeface="Calibri" panose="020F0502020204030204" pitchFamily="34" charset="0"/>
                <a:cs typeface="Calibri" panose="020F0502020204030204" pitchFamily="34" charset="0"/>
              </a:rPr>
              <a:t>already</a:t>
            </a:r>
            <a:r>
              <a:rPr lang="es-ES" sz="2800" dirty="0" smtClean="0">
                <a:solidFill>
                  <a:schemeClr val="accent3">
                    <a:lumMod val="50000"/>
                  </a:schemeClr>
                </a:solidFill>
                <a:latin typeface="Calibri" panose="020F0502020204030204" pitchFamily="34" charset="0"/>
                <a:cs typeface="Calibri" panose="020F0502020204030204" pitchFamily="34" charset="0"/>
              </a:rPr>
              <a:t> </a:t>
            </a:r>
            <a:r>
              <a:rPr lang="es-ES" sz="2800" dirty="0" err="1" smtClean="0">
                <a:solidFill>
                  <a:schemeClr val="accent3">
                    <a:lumMod val="50000"/>
                  </a:schemeClr>
                </a:solidFill>
                <a:latin typeface="Calibri" panose="020F0502020204030204" pitchFamily="34" charset="0"/>
                <a:cs typeface="Calibri" panose="020F0502020204030204" pitchFamily="34" charset="0"/>
              </a:rPr>
              <a:t>available</a:t>
            </a:r>
            <a:r>
              <a:rPr lang="es-ES" sz="2800" dirty="0" smtClean="0">
                <a:solidFill>
                  <a:schemeClr val="accent3">
                    <a:lumMod val="50000"/>
                  </a:schemeClr>
                </a:solidFill>
                <a:latin typeface="Calibri" panose="020F0502020204030204" pitchFamily="34" charset="0"/>
                <a:cs typeface="Calibri" panose="020F0502020204030204" pitchFamily="34" charset="0"/>
              </a:rPr>
              <a:t> </a:t>
            </a:r>
            <a:r>
              <a:rPr lang="es-ES" sz="2800" dirty="0" smtClean="0">
                <a:solidFill>
                  <a:schemeClr val="accent3">
                    <a:lumMod val="50000"/>
                  </a:schemeClr>
                </a:solidFill>
                <a:latin typeface="Calibri" panose="020F0502020204030204" pitchFamily="34" charset="0"/>
                <a:cs typeface="Calibri" panose="020F0502020204030204" pitchFamily="34" charset="0"/>
              </a:rPr>
              <a:t>in </a:t>
            </a:r>
            <a:r>
              <a:rPr lang="es-ES" sz="2800" dirty="0" err="1" smtClean="0">
                <a:solidFill>
                  <a:schemeClr val="accent3">
                    <a:lumMod val="50000"/>
                  </a:schemeClr>
                </a:solidFill>
                <a:latin typeface="Calibri" panose="020F0502020204030204" pitchFamily="34" charset="0"/>
                <a:cs typeface="Calibri" panose="020F0502020204030204" pitchFamily="34" charset="0"/>
              </a:rPr>
              <a:t>different</a:t>
            </a:r>
            <a:r>
              <a:rPr lang="es-ES" sz="2800" dirty="0" smtClean="0">
                <a:solidFill>
                  <a:schemeClr val="accent3">
                    <a:lumMod val="50000"/>
                  </a:schemeClr>
                </a:solidFill>
                <a:latin typeface="Calibri" panose="020F0502020204030204" pitchFamily="34" charset="0"/>
                <a:cs typeface="Calibri" panose="020F0502020204030204" pitchFamily="34" charset="0"/>
              </a:rPr>
              <a:t> </a:t>
            </a:r>
            <a:r>
              <a:rPr lang="es-ES" sz="2800" dirty="0" err="1" smtClean="0">
                <a:solidFill>
                  <a:schemeClr val="accent3">
                    <a:lumMod val="50000"/>
                  </a:schemeClr>
                </a:solidFill>
                <a:latin typeface="Calibri" panose="020F0502020204030204" pitchFamily="34" charset="0"/>
                <a:cs typeface="Calibri" panose="020F0502020204030204" pitchFamily="34" charset="0"/>
              </a:rPr>
              <a:t>project</a:t>
            </a:r>
            <a:r>
              <a:rPr lang="es-ES" sz="2800" dirty="0" smtClean="0">
                <a:solidFill>
                  <a:schemeClr val="accent3">
                    <a:lumMod val="50000"/>
                  </a:schemeClr>
                </a:solidFill>
                <a:latin typeface="Calibri" panose="020F0502020204030204" pitchFamily="34" charset="0"/>
                <a:cs typeface="Calibri" panose="020F0502020204030204" pitchFamily="34" charset="0"/>
              </a:rPr>
              <a:t> </a:t>
            </a:r>
            <a:r>
              <a:rPr lang="es-ES" sz="2800" dirty="0" err="1" smtClean="0">
                <a:solidFill>
                  <a:schemeClr val="accent3">
                    <a:lumMod val="50000"/>
                  </a:schemeClr>
                </a:solidFill>
                <a:latin typeface="Calibri" panose="020F0502020204030204" pitchFamily="34" charset="0"/>
                <a:cs typeface="Calibri" panose="020F0502020204030204" pitchFamily="34" charset="0"/>
              </a:rPr>
              <a:t>languages</a:t>
            </a:r>
            <a:r>
              <a:rPr lang="es-ES" sz="2800" dirty="0" smtClean="0">
                <a:solidFill>
                  <a:schemeClr val="accent3">
                    <a:lumMod val="50000"/>
                  </a:schemeClr>
                </a:solidFill>
                <a:latin typeface="Calibri" panose="020F0502020204030204" pitchFamily="34" charset="0"/>
                <a:cs typeface="Calibri" panose="020F0502020204030204" pitchFamily="34" charset="0"/>
              </a:rPr>
              <a:t>:</a:t>
            </a:r>
            <a:endParaRPr lang="es-ES" sz="2800" dirty="0" smtClean="0">
              <a:solidFill>
                <a:schemeClr val="accent3">
                  <a:lumMod val="50000"/>
                </a:schemeClr>
              </a:solidFill>
              <a:latin typeface="Calibri" panose="020F0502020204030204" pitchFamily="34" charset="0"/>
              <a:cs typeface="Calibri" panose="020F0502020204030204" pitchFamily="34" charset="0"/>
            </a:endParaRPr>
          </a:p>
          <a:p>
            <a:pPr marL="914400" lvl="2" indent="0">
              <a:buNone/>
            </a:pPr>
            <a:endParaRPr lang="es-ES" sz="2200" dirty="0">
              <a:solidFill>
                <a:schemeClr val="accent3">
                  <a:lumMod val="50000"/>
                </a:schemeClr>
              </a:solidFill>
            </a:endParaRPr>
          </a:p>
        </p:txBody>
      </p:sp>
      <p:sp>
        <p:nvSpPr>
          <p:cNvPr id="4" name="Marcador de fecha 3"/>
          <p:cNvSpPr>
            <a:spLocks noGrp="1"/>
          </p:cNvSpPr>
          <p:nvPr>
            <p:ph type="dt" sz="half" idx="10"/>
          </p:nvPr>
        </p:nvSpPr>
        <p:spPr/>
        <p:txBody>
          <a:bodyPr/>
          <a:lstStyle/>
          <a:p>
            <a:fld id="{5954BC66-6D81-40F6-9AE9-B157967B9138}" type="datetime1">
              <a:rPr lang="it-IT" smtClean="0"/>
              <a:pPr/>
              <a:t>06/06/2018</a:t>
            </a:fld>
            <a:endParaRPr lang="en-US" dirty="0"/>
          </a:p>
        </p:txBody>
      </p:sp>
      <p:pic>
        <p:nvPicPr>
          <p:cNvPr id="5" name="Imagen 4"/>
          <p:cNvPicPr>
            <a:picLocks noChangeAspect="1"/>
          </p:cNvPicPr>
          <p:nvPr/>
        </p:nvPicPr>
        <p:blipFill rotWithShape="1">
          <a:blip r:embed="rId3"/>
          <a:srcRect l="7475" t="41600" r="9051" b="20601"/>
          <a:stretch/>
        </p:blipFill>
        <p:spPr>
          <a:xfrm>
            <a:off x="444699" y="2492896"/>
            <a:ext cx="8519789" cy="2170136"/>
          </a:xfrm>
          <a:prstGeom prst="rect">
            <a:avLst/>
          </a:prstGeom>
        </p:spPr>
      </p:pic>
    </p:spTree>
    <p:extLst>
      <p:ext uri="{BB962C8B-B14F-4D97-AF65-F5344CB8AC3E}">
        <p14:creationId xmlns:p14="http://schemas.microsoft.com/office/powerpoint/2010/main" val="1262473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2051720" y="1700808"/>
            <a:ext cx="5400600"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p:cNvSpPr>
            <a:spLocks noGrp="1"/>
          </p:cNvSpPr>
          <p:nvPr>
            <p:ph type="title"/>
          </p:nvPr>
        </p:nvSpPr>
        <p:spPr/>
        <p:txBody>
          <a:bodyPr/>
          <a:lstStyle/>
          <a:p>
            <a:r>
              <a:rPr lang="es-ES" b="1" dirty="0" smtClean="0">
                <a:latin typeface="Calibri" panose="020F0502020204030204" pitchFamily="34" charset="0"/>
                <a:cs typeface="Calibri" panose="020F0502020204030204" pitchFamily="34" charset="0"/>
              </a:rPr>
              <a:t>STRUCTURE</a:t>
            </a:r>
            <a:endParaRPr lang="en-GB" b="1" dirty="0">
              <a:latin typeface="Calibri" panose="020F0502020204030204" pitchFamily="34" charset="0"/>
              <a:cs typeface="Calibri" panose="020F0502020204030204" pitchFamily="34" charset="0"/>
            </a:endParaRPr>
          </a:p>
        </p:txBody>
      </p:sp>
      <p:sp>
        <p:nvSpPr>
          <p:cNvPr id="3" name="Marcador de contenido 2"/>
          <p:cNvSpPr>
            <a:spLocks noGrp="1"/>
          </p:cNvSpPr>
          <p:nvPr>
            <p:ph idx="1"/>
          </p:nvPr>
        </p:nvSpPr>
        <p:spPr>
          <a:xfrm>
            <a:off x="1115616" y="908720"/>
            <a:ext cx="7128792" cy="4525963"/>
          </a:xfrm>
        </p:spPr>
        <p:txBody>
          <a:bodyPr/>
          <a:lstStyle/>
          <a:p>
            <a:pPr marL="0" indent="0">
              <a:buNone/>
            </a:pPr>
            <a:r>
              <a:rPr lang="en-GB" dirty="0" smtClean="0">
                <a:latin typeface="Calibri" panose="020F0502020204030204" pitchFamily="34" charset="0"/>
                <a:cs typeface="Calibri" panose="020F0502020204030204" pitchFamily="34" charset="0"/>
              </a:rPr>
              <a:t>Structure and contents are the same for different languages:</a:t>
            </a:r>
          </a:p>
          <a:p>
            <a:pPr marL="0" indent="0" algn="ctr">
              <a:buNone/>
            </a:pPr>
            <a:r>
              <a:rPr lang="en-GB" dirty="0" smtClean="0">
                <a:latin typeface="Calibri" panose="020F0502020204030204" pitchFamily="34" charset="0"/>
                <a:cs typeface="Calibri" panose="020F0502020204030204" pitchFamily="34" charset="0"/>
              </a:rPr>
              <a:t>Modules</a:t>
            </a:r>
            <a:r>
              <a:rPr lang="en-GB" dirty="0" smtClean="0">
                <a:latin typeface="Calibri" panose="020F0502020204030204" pitchFamily="34" charset="0"/>
                <a:cs typeface="Calibri" panose="020F0502020204030204" pitchFamily="34" charset="0"/>
                <a:sym typeface="Wingdings" panose="05000000000000000000" pitchFamily="2" charset="2"/>
              </a:rPr>
              <a:t> Units Pdf + Activities Test</a:t>
            </a:r>
            <a:endParaRPr lang="en-GB" dirty="0" smtClean="0">
              <a:latin typeface="Calibri" panose="020F0502020204030204" pitchFamily="34" charset="0"/>
              <a:cs typeface="Calibri" panose="020F0502020204030204" pitchFamily="34" charset="0"/>
            </a:endParaRPr>
          </a:p>
          <a:p>
            <a:pPr marL="0" indent="0">
              <a:buNone/>
            </a:pPr>
            <a:endParaRPr lang="en-GB" dirty="0"/>
          </a:p>
        </p:txBody>
      </p:sp>
      <p:pic>
        <p:nvPicPr>
          <p:cNvPr id="4" name="Imagen 3"/>
          <p:cNvPicPr>
            <a:picLocks noChangeAspect="1"/>
          </p:cNvPicPr>
          <p:nvPr/>
        </p:nvPicPr>
        <p:blipFill rotWithShape="1">
          <a:blip r:embed="rId3"/>
          <a:srcRect l="9727" t="30415" r="13682" b="11370"/>
          <a:stretch/>
        </p:blipFill>
        <p:spPr>
          <a:xfrm>
            <a:off x="1043608" y="2502024"/>
            <a:ext cx="7092280" cy="3032217"/>
          </a:xfrm>
          <a:prstGeom prst="rect">
            <a:avLst/>
          </a:prstGeom>
        </p:spPr>
      </p:pic>
    </p:spTree>
    <p:extLst>
      <p:ext uri="{BB962C8B-B14F-4D97-AF65-F5344CB8AC3E}">
        <p14:creationId xmlns:p14="http://schemas.microsoft.com/office/powerpoint/2010/main" val="2025622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latin typeface="Calibri" panose="020F0502020204030204" pitchFamily="34" charset="0"/>
                <a:cs typeface="Calibri" panose="020F0502020204030204" pitchFamily="34" charset="0"/>
              </a:rPr>
              <a:t>UNITS</a:t>
            </a:r>
            <a:endParaRPr lang="en-GB" b="1" dirty="0">
              <a:latin typeface="Calibri" panose="020F0502020204030204" pitchFamily="34" charset="0"/>
              <a:cs typeface="Calibri" panose="020F0502020204030204" pitchFamily="34" charset="0"/>
            </a:endParaRPr>
          </a:p>
        </p:txBody>
      </p:sp>
      <p:sp>
        <p:nvSpPr>
          <p:cNvPr id="3" name="Marcador de contenido 2"/>
          <p:cNvSpPr>
            <a:spLocks noGrp="1"/>
          </p:cNvSpPr>
          <p:nvPr>
            <p:ph idx="1"/>
          </p:nvPr>
        </p:nvSpPr>
        <p:spPr/>
        <p:txBody>
          <a:bodyPr/>
          <a:lstStyle/>
          <a:p>
            <a:endParaRPr lang="en-GB"/>
          </a:p>
        </p:txBody>
      </p:sp>
      <p:pic>
        <p:nvPicPr>
          <p:cNvPr id="5" name="Imagen 4"/>
          <p:cNvPicPr>
            <a:picLocks noChangeAspect="1"/>
          </p:cNvPicPr>
          <p:nvPr/>
        </p:nvPicPr>
        <p:blipFill rotWithShape="1">
          <a:blip r:embed="rId3"/>
          <a:srcRect l="10251" t="11770" r="22133" b="5231"/>
          <a:stretch/>
        </p:blipFill>
        <p:spPr>
          <a:xfrm>
            <a:off x="971600" y="1052736"/>
            <a:ext cx="6408712" cy="4425096"/>
          </a:xfrm>
          <a:prstGeom prst="rect">
            <a:avLst/>
          </a:prstGeom>
        </p:spPr>
      </p:pic>
      <p:sp>
        <p:nvSpPr>
          <p:cNvPr id="6" name="Elipse 5"/>
          <p:cNvSpPr/>
          <p:nvPr/>
        </p:nvSpPr>
        <p:spPr>
          <a:xfrm>
            <a:off x="2411760" y="3933056"/>
            <a:ext cx="864095" cy="4320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Elipse 6"/>
          <p:cNvSpPr/>
          <p:nvPr/>
        </p:nvSpPr>
        <p:spPr>
          <a:xfrm>
            <a:off x="1087820" y="4338723"/>
            <a:ext cx="1808583" cy="10717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CuadroTexto 3"/>
          <p:cNvSpPr txBox="1"/>
          <p:nvPr/>
        </p:nvSpPr>
        <p:spPr>
          <a:xfrm>
            <a:off x="3364454" y="3954523"/>
            <a:ext cx="1927625" cy="307777"/>
          </a:xfrm>
          <a:prstGeom prst="rect">
            <a:avLst/>
          </a:prstGeom>
          <a:noFill/>
        </p:spPr>
        <p:txBody>
          <a:bodyPr wrap="square" rtlCol="0">
            <a:spAutoFit/>
          </a:bodyPr>
          <a:lstStyle/>
          <a:p>
            <a:r>
              <a:rPr lang="es-ES" sz="1400" dirty="0" smtClean="0">
                <a:solidFill>
                  <a:srgbClr val="FF0000"/>
                </a:solidFill>
              </a:rPr>
              <a:t>UNIT CONTENT - PDF</a:t>
            </a:r>
          </a:p>
        </p:txBody>
      </p:sp>
      <p:sp>
        <p:nvSpPr>
          <p:cNvPr id="8" name="CuadroTexto 7"/>
          <p:cNvSpPr txBox="1"/>
          <p:nvPr/>
        </p:nvSpPr>
        <p:spPr>
          <a:xfrm>
            <a:off x="2896403" y="4689635"/>
            <a:ext cx="2611701" cy="307777"/>
          </a:xfrm>
          <a:prstGeom prst="rect">
            <a:avLst/>
          </a:prstGeom>
          <a:noFill/>
        </p:spPr>
        <p:txBody>
          <a:bodyPr wrap="square" rtlCol="0">
            <a:spAutoFit/>
          </a:bodyPr>
          <a:lstStyle/>
          <a:p>
            <a:r>
              <a:rPr lang="es-ES" sz="1400" dirty="0" smtClean="0">
                <a:solidFill>
                  <a:srgbClr val="FF0000"/>
                </a:solidFill>
              </a:rPr>
              <a:t>ACTIVITIES RELATED TO UNITS</a:t>
            </a:r>
          </a:p>
        </p:txBody>
      </p:sp>
    </p:spTree>
    <p:extLst>
      <p:ext uri="{BB962C8B-B14F-4D97-AF65-F5344CB8AC3E}">
        <p14:creationId xmlns:p14="http://schemas.microsoft.com/office/powerpoint/2010/main" val="32188894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latin typeface="Calibri" panose="020F0502020204030204" pitchFamily="34" charset="0"/>
                <a:cs typeface="Calibri" panose="020F0502020204030204" pitchFamily="34" charset="0"/>
              </a:rPr>
              <a:t>TEST</a:t>
            </a:r>
            <a:endParaRPr lang="en-GB" b="1" dirty="0">
              <a:latin typeface="Calibri" panose="020F0502020204030204" pitchFamily="34" charset="0"/>
              <a:cs typeface="Calibri" panose="020F0502020204030204" pitchFamily="34" charset="0"/>
            </a:endParaRPr>
          </a:p>
        </p:txBody>
      </p:sp>
      <p:sp>
        <p:nvSpPr>
          <p:cNvPr id="3" name="Marcador de contenido 2"/>
          <p:cNvSpPr>
            <a:spLocks noGrp="1"/>
          </p:cNvSpPr>
          <p:nvPr>
            <p:ph idx="1"/>
          </p:nvPr>
        </p:nvSpPr>
        <p:spPr>
          <a:xfrm>
            <a:off x="1109886" y="1052736"/>
            <a:ext cx="7128792" cy="4525963"/>
          </a:xfrm>
        </p:spPr>
        <p:txBody>
          <a:bodyPr/>
          <a:lstStyle/>
          <a:p>
            <a:pPr marL="0" indent="0">
              <a:buNone/>
            </a:pPr>
            <a:r>
              <a:rPr lang="en-GB" dirty="0" smtClean="0">
                <a:latin typeface="Calibri" panose="020F0502020204030204" pitchFamily="34" charset="0"/>
                <a:cs typeface="Calibri" panose="020F0502020204030204" pitchFamily="34" charset="0"/>
              </a:rPr>
              <a:t>Once the student has completed the unit, below can be found the test for </a:t>
            </a:r>
            <a:r>
              <a:rPr lang="en-GB" b="1" dirty="0" smtClean="0">
                <a:latin typeface="Calibri" panose="020F0502020204030204" pitchFamily="34" charset="0"/>
                <a:cs typeface="Calibri" panose="020F0502020204030204" pitchFamily="34" charset="0"/>
              </a:rPr>
              <a:t>assessment</a:t>
            </a:r>
            <a:r>
              <a:rPr lang="en-GB" dirty="0" smtClean="0">
                <a:latin typeface="Calibri" panose="020F0502020204030204" pitchFamily="34" charset="0"/>
                <a:cs typeface="Calibri" panose="020F0502020204030204" pitchFamily="34" charset="0"/>
              </a:rPr>
              <a:t>:</a:t>
            </a:r>
            <a:r>
              <a:rPr lang="en-GB" dirty="0" smtClean="0"/>
              <a:t> </a:t>
            </a:r>
            <a:endParaRPr lang="en-GB" dirty="0"/>
          </a:p>
        </p:txBody>
      </p:sp>
      <p:pic>
        <p:nvPicPr>
          <p:cNvPr id="4" name="Imagen 3"/>
          <p:cNvPicPr>
            <a:picLocks noChangeAspect="1"/>
          </p:cNvPicPr>
          <p:nvPr/>
        </p:nvPicPr>
        <p:blipFill rotWithShape="1">
          <a:blip r:embed="rId3"/>
          <a:srcRect l="14093" t="11807" r="32560" b="33999"/>
          <a:stretch/>
        </p:blipFill>
        <p:spPr>
          <a:xfrm>
            <a:off x="2267744" y="1988840"/>
            <a:ext cx="5970934" cy="3411962"/>
          </a:xfrm>
          <a:prstGeom prst="rect">
            <a:avLst/>
          </a:prstGeom>
        </p:spPr>
      </p:pic>
    </p:spTree>
    <p:extLst>
      <p:ext uri="{BB962C8B-B14F-4D97-AF65-F5344CB8AC3E}">
        <p14:creationId xmlns:p14="http://schemas.microsoft.com/office/powerpoint/2010/main" val="9985095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1856</TotalTime>
  <Words>297</Words>
  <Application>Microsoft Office PowerPoint</Application>
  <PresentationFormat>Presentación en pantalla (4:3)</PresentationFormat>
  <Paragraphs>58</Paragraphs>
  <Slides>12</Slides>
  <Notes>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Arial</vt:lpstr>
      <vt:lpstr>Calibri</vt:lpstr>
      <vt:lpstr>Calibri Light</vt:lpstr>
      <vt:lpstr>Helvetica</vt:lpstr>
      <vt:lpstr>Wingdings</vt:lpstr>
      <vt:lpstr>Thème Office</vt:lpstr>
      <vt:lpstr>E-LEARNING PLATFORM Final conference | 07/06/2018</vt:lpstr>
      <vt:lpstr>MAIN FEATURES</vt:lpstr>
      <vt:lpstr>ON-LINE PLATFORM</vt:lpstr>
      <vt:lpstr>USERS REGISTRATION</vt:lpstr>
      <vt:lpstr>ACCESING THE PLATFORM</vt:lpstr>
      <vt:lpstr>LANGUAGES</vt:lpstr>
      <vt:lpstr>STRUCTURE</vt:lpstr>
      <vt:lpstr>UNITS</vt:lpstr>
      <vt:lpstr>TEST</vt:lpstr>
      <vt:lpstr>PROGRESS</vt:lpstr>
      <vt:lpstr>UTILITIES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 Clean wavy (green)</dc:title>
  <dc:creator>showeet.com</dc:creator>
  <cp:lastModifiedBy>María Gracia Benítez Jaramillo</cp:lastModifiedBy>
  <cp:revision>135</cp:revision>
  <dcterms:created xsi:type="dcterms:W3CDTF">2012-01-16T12:17:13Z</dcterms:created>
  <dcterms:modified xsi:type="dcterms:W3CDTF">2018-06-06T16:28:50Z</dcterms:modified>
  <cp:category>Templates</cp:category>
</cp:coreProperties>
</file>